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9" r:id="rId6"/>
    <p:sldId id="260" r:id="rId7"/>
    <p:sldId id="263" r:id="rId8"/>
    <p:sldId id="276" r:id="rId9"/>
    <p:sldId id="275" r:id="rId10"/>
    <p:sldId id="262" r:id="rId11"/>
    <p:sldId id="264" r:id="rId12"/>
    <p:sldId id="267" r:id="rId13"/>
    <p:sldId id="278" r:id="rId14"/>
    <p:sldId id="266" r:id="rId15"/>
    <p:sldId id="277" r:id="rId16"/>
    <p:sldId id="271" r:id="rId17"/>
    <p:sldId id="274" r:id="rId18"/>
    <p:sldId id="280"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286A"/>
    <a:srgbClr val="0072CE"/>
    <a:srgbClr val="3191FF"/>
    <a:srgbClr val="C22930"/>
    <a:srgbClr val="AAB7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00FB34-FFFD-AF4F-8DE4-44BD8B747494}" v="1250" dt="2024-08-27T15:53:31.8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75"/>
    <p:restoredTop sz="69329"/>
  </p:normalViewPr>
  <p:slideViewPr>
    <p:cSldViewPr snapToGrid="0">
      <p:cViewPr>
        <p:scale>
          <a:sx n="101" d="100"/>
          <a:sy n="101" d="100"/>
        </p:scale>
        <p:origin x="1336" y="232"/>
      </p:cViewPr>
      <p:guideLst/>
    </p:cSldViewPr>
  </p:slideViewPr>
  <p:notesTextViewPr>
    <p:cViewPr>
      <p:scale>
        <a:sx n="180" d="100"/>
        <a:sy n="18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pencer Beau" userId="5d75d17ea5e979ba" providerId="LiveId" clId="{5B00FB34-FFFD-AF4F-8DE4-44BD8B747494}"/>
    <pc:docChg chg="undo custSel addSld delSld modSld sldOrd">
      <pc:chgData name="Spencer Beau" userId="5d75d17ea5e979ba" providerId="LiveId" clId="{5B00FB34-FFFD-AF4F-8DE4-44BD8B747494}" dt="2024-08-27T15:53:31.837" v="23517" actId="478"/>
      <pc:docMkLst>
        <pc:docMk/>
      </pc:docMkLst>
      <pc:sldChg chg="addSp delSp modSp mod modTransition modNotesTx">
        <pc:chgData name="Spencer Beau" userId="5d75d17ea5e979ba" providerId="LiveId" clId="{5B00FB34-FFFD-AF4F-8DE4-44BD8B747494}" dt="2024-08-27T15:53:31.837" v="23517" actId="478"/>
        <pc:sldMkLst>
          <pc:docMk/>
          <pc:sldMk cId="3734286388" sldId="256"/>
        </pc:sldMkLst>
        <pc:spChg chg="mod">
          <ac:chgData name="Spencer Beau" userId="5d75d17ea5e979ba" providerId="LiveId" clId="{5B00FB34-FFFD-AF4F-8DE4-44BD8B747494}" dt="2024-08-01T21:03:01.167" v="8535" actId="404"/>
          <ac:spMkLst>
            <pc:docMk/>
            <pc:sldMk cId="3734286388" sldId="256"/>
            <ac:spMk id="2" creationId="{15026DBD-9279-11F4-B41B-F46D7D7A45E8}"/>
          </ac:spMkLst>
        </pc:spChg>
        <pc:spChg chg="add mod">
          <ac:chgData name="Spencer Beau" userId="5d75d17ea5e979ba" providerId="LiveId" clId="{5B00FB34-FFFD-AF4F-8DE4-44BD8B747494}" dt="2024-08-01T04:25:17.224" v="648"/>
          <ac:spMkLst>
            <pc:docMk/>
            <pc:sldMk cId="3734286388" sldId="256"/>
            <ac:spMk id="4" creationId="{AEF54290-BBAC-DA71-AB7B-1B8FCD4071D9}"/>
          </ac:spMkLst>
        </pc:spChg>
        <pc:spChg chg="add del mod">
          <ac:chgData name="Spencer Beau" userId="5d75d17ea5e979ba" providerId="LiveId" clId="{5B00FB34-FFFD-AF4F-8DE4-44BD8B747494}" dt="2024-08-01T21:02:53.678" v="8533" actId="478"/>
          <ac:spMkLst>
            <pc:docMk/>
            <pc:sldMk cId="3734286388" sldId="256"/>
            <ac:spMk id="5" creationId="{C0997074-013D-A530-0C6B-9A375EF2EA1B}"/>
          </ac:spMkLst>
        </pc:spChg>
        <pc:picChg chg="del">
          <ac:chgData name="Spencer Beau" userId="5d75d17ea5e979ba" providerId="LiveId" clId="{5B00FB34-FFFD-AF4F-8DE4-44BD8B747494}" dt="2024-08-27T15:53:31.837" v="23517" actId="478"/>
          <ac:picMkLst>
            <pc:docMk/>
            <pc:sldMk cId="3734286388" sldId="256"/>
            <ac:picMk id="1026" creationId="{81BE7A7F-E29C-BE16-E20C-FFB2F2E39EBA}"/>
          </ac:picMkLst>
        </pc:picChg>
      </pc:sldChg>
      <pc:sldChg chg="addSp delSp modSp mod modTransition modNotesTx">
        <pc:chgData name="Spencer Beau" userId="5d75d17ea5e979ba" providerId="LiveId" clId="{5B00FB34-FFFD-AF4F-8DE4-44BD8B747494}" dt="2024-08-02T05:43:00.243" v="22334"/>
        <pc:sldMkLst>
          <pc:docMk/>
          <pc:sldMk cId="4188118843" sldId="257"/>
        </pc:sldMkLst>
        <pc:spChg chg="mod">
          <ac:chgData name="Spencer Beau" userId="5d75d17ea5e979ba" providerId="LiveId" clId="{5B00FB34-FFFD-AF4F-8DE4-44BD8B747494}" dt="2024-08-02T03:29:50.715" v="18647" actId="20577"/>
          <ac:spMkLst>
            <pc:docMk/>
            <pc:sldMk cId="4188118843" sldId="257"/>
            <ac:spMk id="3" creationId="{5CC42E35-0C0B-13D1-17CC-9907C32D858E}"/>
          </ac:spMkLst>
        </pc:spChg>
        <pc:spChg chg="add mod">
          <ac:chgData name="Spencer Beau" userId="5d75d17ea5e979ba" providerId="LiveId" clId="{5B00FB34-FFFD-AF4F-8DE4-44BD8B747494}" dt="2024-08-01T04:25:17.224" v="648"/>
          <ac:spMkLst>
            <pc:docMk/>
            <pc:sldMk cId="4188118843" sldId="257"/>
            <ac:spMk id="4" creationId="{B07088E0-2A7C-C71E-2725-26EC2309F81E}"/>
          </ac:spMkLst>
        </pc:spChg>
        <pc:spChg chg="add del mod">
          <ac:chgData name="Spencer Beau" userId="5d75d17ea5e979ba" providerId="LiveId" clId="{5B00FB34-FFFD-AF4F-8DE4-44BD8B747494}" dt="2024-08-01T23:11:35.586" v="10130" actId="478"/>
          <ac:spMkLst>
            <pc:docMk/>
            <pc:sldMk cId="4188118843" sldId="257"/>
            <ac:spMk id="5" creationId="{3C7473AA-4319-2FF7-7665-FACB6A85B325}"/>
          </ac:spMkLst>
        </pc:spChg>
      </pc:sldChg>
      <pc:sldChg chg="addSp delSp modSp mod modTransition modNotesTx">
        <pc:chgData name="Spencer Beau" userId="5d75d17ea5e979ba" providerId="LiveId" clId="{5B00FB34-FFFD-AF4F-8DE4-44BD8B747494}" dt="2024-08-02T18:09:05.662" v="23335" actId="20577"/>
        <pc:sldMkLst>
          <pc:docMk/>
          <pc:sldMk cId="3977922174" sldId="258"/>
        </pc:sldMkLst>
        <pc:spChg chg="add mod">
          <ac:chgData name="Spencer Beau" userId="5d75d17ea5e979ba" providerId="LiveId" clId="{5B00FB34-FFFD-AF4F-8DE4-44BD8B747494}" dt="2024-08-01T04:25:17.224" v="648"/>
          <ac:spMkLst>
            <pc:docMk/>
            <pc:sldMk cId="3977922174" sldId="258"/>
            <ac:spMk id="4" creationId="{8DDBAC83-37C0-C80C-89AA-AAD4F523349C}"/>
          </ac:spMkLst>
        </pc:spChg>
        <pc:spChg chg="add del mod">
          <ac:chgData name="Spencer Beau" userId="5d75d17ea5e979ba" providerId="LiveId" clId="{5B00FB34-FFFD-AF4F-8DE4-44BD8B747494}" dt="2024-08-01T23:12:30.864" v="10597" actId="478"/>
          <ac:spMkLst>
            <pc:docMk/>
            <pc:sldMk cId="3977922174" sldId="258"/>
            <ac:spMk id="5" creationId="{FB76ED13-B09F-32A2-184C-29BF7B0819FA}"/>
          </ac:spMkLst>
        </pc:spChg>
        <pc:graphicFrameChg chg="mod">
          <ac:chgData name="Spencer Beau" userId="5d75d17ea5e979ba" providerId="LiveId" clId="{5B00FB34-FFFD-AF4F-8DE4-44BD8B747494}" dt="2024-08-01T17:36:29.034" v="5049" actId="20577"/>
          <ac:graphicFrameMkLst>
            <pc:docMk/>
            <pc:sldMk cId="3977922174" sldId="258"/>
            <ac:graphicFrameMk id="2" creationId="{60AB06B4-3D15-80DB-3BA1-71E035F27222}"/>
          </ac:graphicFrameMkLst>
        </pc:graphicFrameChg>
      </pc:sldChg>
      <pc:sldChg chg="addSp delSp modSp mod modTransition modNotesTx">
        <pc:chgData name="Spencer Beau" userId="5d75d17ea5e979ba" providerId="LiveId" clId="{5B00FB34-FFFD-AF4F-8DE4-44BD8B747494}" dt="2024-08-02T18:09:45.496" v="23336" actId="20577"/>
        <pc:sldMkLst>
          <pc:docMk/>
          <pc:sldMk cId="2402577727" sldId="259"/>
        </pc:sldMkLst>
        <pc:spChg chg="add mod">
          <ac:chgData name="Spencer Beau" userId="5d75d17ea5e979ba" providerId="LiveId" clId="{5B00FB34-FFFD-AF4F-8DE4-44BD8B747494}" dt="2024-08-02T00:31:50.329" v="17103" actId="207"/>
          <ac:spMkLst>
            <pc:docMk/>
            <pc:sldMk cId="2402577727" sldId="259"/>
            <ac:spMk id="2" creationId="{54DBE863-0DB5-2F36-9159-63D385161933}"/>
          </ac:spMkLst>
        </pc:spChg>
        <pc:spChg chg="mod">
          <ac:chgData name="Spencer Beau" userId="5d75d17ea5e979ba" providerId="LiveId" clId="{5B00FB34-FFFD-AF4F-8DE4-44BD8B747494}" dt="2024-08-01T17:44:23.173" v="5090"/>
          <ac:spMkLst>
            <pc:docMk/>
            <pc:sldMk cId="2402577727" sldId="259"/>
            <ac:spMk id="3" creationId="{5AFB0724-6EC0-B575-E9F8-3D79A340B0F4}"/>
          </ac:spMkLst>
        </pc:spChg>
        <pc:spChg chg="add mod">
          <ac:chgData name="Spencer Beau" userId="5d75d17ea5e979ba" providerId="LiveId" clId="{5B00FB34-FFFD-AF4F-8DE4-44BD8B747494}" dt="2024-08-01T04:25:17.224" v="648"/>
          <ac:spMkLst>
            <pc:docMk/>
            <pc:sldMk cId="2402577727" sldId="259"/>
            <ac:spMk id="5" creationId="{7BF70721-6247-6D4F-56FC-1B35C60CBEC1}"/>
          </ac:spMkLst>
        </pc:spChg>
        <pc:spChg chg="add del mod">
          <ac:chgData name="Spencer Beau" userId="5d75d17ea5e979ba" providerId="LiveId" clId="{5B00FB34-FFFD-AF4F-8DE4-44BD8B747494}" dt="2024-08-02T14:04:56.218" v="23108" actId="478"/>
          <ac:spMkLst>
            <pc:docMk/>
            <pc:sldMk cId="2402577727" sldId="259"/>
            <ac:spMk id="6" creationId="{1E77611E-1CA1-D3CC-2383-5565E524AB42}"/>
          </ac:spMkLst>
        </pc:spChg>
        <pc:spChg chg="add del mod">
          <ac:chgData name="Spencer Beau" userId="5d75d17ea5e979ba" providerId="LiveId" clId="{5B00FB34-FFFD-AF4F-8DE4-44BD8B747494}" dt="2024-08-01T21:08:03.819" v="8796" actId="478"/>
          <ac:spMkLst>
            <pc:docMk/>
            <pc:sldMk cId="2402577727" sldId="259"/>
            <ac:spMk id="6" creationId="{CC7BDF1F-B7E4-AFE4-3A56-A7AF1A029CD4}"/>
          </ac:spMkLst>
        </pc:spChg>
        <pc:spChg chg="add del mod">
          <ac:chgData name="Spencer Beau" userId="5d75d17ea5e979ba" providerId="LiveId" clId="{5B00FB34-FFFD-AF4F-8DE4-44BD8B747494}" dt="2024-08-01T23:16:51.138" v="12156" actId="478"/>
          <ac:spMkLst>
            <pc:docMk/>
            <pc:sldMk cId="2402577727" sldId="259"/>
            <ac:spMk id="7" creationId="{AD9DE68A-082B-EF29-A04C-75CCA4F993A0}"/>
          </ac:spMkLst>
        </pc:spChg>
        <pc:spChg chg="mod">
          <ac:chgData name="Spencer Beau" userId="5d75d17ea5e979ba" providerId="LiveId" clId="{5B00FB34-FFFD-AF4F-8DE4-44BD8B747494}" dt="2024-08-02T04:00:53.712" v="20318" actId="207"/>
          <ac:spMkLst>
            <pc:docMk/>
            <pc:sldMk cId="2402577727" sldId="259"/>
            <ac:spMk id="8" creationId="{9E26E76C-3E3B-AEC1-F112-155F6F028E3E}"/>
          </ac:spMkLst>
        </pc:spChg>
        <pc:spChg chg="mod">
          <ac:chgData name="Spencer Beau" userId="5d75d17ea5e979ba" providerId="LiveId" clId="{5B00FB34-FFFD-AF4F-8DE4-44BD8B747494}" dt="2024-08-01T04:09:14.089" v="438" actId="166"/>
          <ac:spMkLst>
            <pc:docMk/>
            <pc:sldMk cId="2402577727" sldId="259"/>
            <ac:spMk id="13" creationId="{48CAD302-89D7-8CC5-4CFA-6E336F526CF1}"/>
          </ac:spMkLst>
        </pc:spChg>
        <pc:spChg chg="mod">
          <ac:chgData name="Spencer Beau" userId="5d75d17ea5e979ba" providerId="LiveId" clId="{5B00FB34-FFFD-AF4F-8DE4-44BD8B747494}" dt="2024-08-01T04:09:19.835" v="439" actId="166"/>
          <ac:spMkLst>
            <pc:docMk/>
            <pc:sldMk cId="2402577727" sldId="259"/>
            <ac:spMk id="14" creationId="{66FB4FBF-9C46-4AF1-FC45-6B12B15518FF}"/>
          </ac:spMkLst>
        </pc:spChg>
        <pc:spChg chg="mod">
          <ac:chgData name="Spencer Beau" userId="5d75d17ea5e979ba" providerId="LiveId" clId="{5B00FB34-FFFD-AF4F-8DE4-44BD8B747494}" dt="2024-08-02T00:31:50.329" v="17103" actId="207"/>
          <ac:spMkLst>
            <pc:docMk/>
            <pc:sldMk cId="2402577727" sldId="259"/>
            <ac:spMk id="16" creationId="{680A759D-856C-F331-28CA-B77940D40FA0}"/>
          </ac:spMkLst>
        </pc:spChg>
        <pc:spChg chg="del">
          <ac:chgData name="Spencer Beau" userId="5d75d17ea5e979ba" providerId="LiveId" clId="{5B00FB34-FFFD-AF4F-8DE4-44BD8B747494}" dt="2024-08-01T04:01:36.273" v="340" actId="478"/>
          <ac:spMkLst>
            <pc:docMk/>
            <pc:sldMk cId="2402577727" sldId="259"/>
            <ac:spMk id="17" creationId="{7373496F-DAC9-E1C2-CE6B-28A80E620F7D}"/>
          </ac:spMkLst>
        </pc:spChg>
        <pc:spChg chg="mod">
          <ac:chgData name="Spencer Beau" userId="5d75d17ea5e979ba" providerId="LiveId" clId="{5B00FB34-FFFD-AF4F-8DE4-44BD8B747494}" dt="2024-08-01T04:24:16.201" v="647" actId="1076"/>
          <ac:spMkLst>
            <pc:docMk/>
            <pc:sldMk cId="2402577727" sldId="259"/>
            <ac:spMk id="29" creationId="{2E46CB89-CF2C-9BB2-0D80-F08F4019DC32}"/>
          </ac:spMkLst>
        </pc:spChg>
        <pc:picChg chg="mod">
          <ac:chgData name="Spencer Beau" userId="5d75d17ea5e979ba" providerId="LiveId" clId="{5B00FB34-FFFD-AF4F-8DE4-44BD8B747494}" dt="2024-08-01T14:51:19.552" v="1663" actId="1076"/>
          <ac:picMkLst>
            <pc:docMk/>
            <pc:sldMk cId="2402577727" sldId="259"/>
            <ac:picMk id="4" creationId="{1B80D752-2B80-E543-C049-E07C1424E206}"/>
          </ac:picMkLst>
        </pc:picChg>
      </pc:sldChg>
      <pc:sldChg chg="addSp delSp modSp mod modTransition modNotesTx">
        <pc:chgData name="Spencer Beau" userId="5d75d17ea5e979ba" providerId="LiveId" clId="{5B00FB34-FFFD-AF4F-8DE4-44BD8B747494}" dt="2024-08-02T18:12:23.897" v="23358" actId="20577"/>
        <pc:sldMkLst>
          <pc:docMk/>
          <pc:sldMk cId="1420621742" sldId="260"/>
        </pc:sldMkLst>
        <pc:spChg chg="add mod">
          <ac:chgData name="Spencer Beau" userId="5d75d17ea5e979ba" providerId="LiveId" clId="{5B00FB34-FFFD-AF4F-8DE4-44BD8B747494}" dt="2024-08-01T04:25:17.224" v="648"/>
          <ac:spMkLst>
            <pc:docMk/>
            <pc:sldMk cId="1420621742" sldId="260"/>
            <ac:spMk id="3" creationId="{6F3CB424-D09D-D210-BD2E-BCDA62B0EB80}"/>
          </ac:spMkLst>
        </pc:spChg>
        <pc:spChg chg="mod">
          <ac:chgData name="Spencer Beau" userId="5d75d17ea5e979ba" providerId="LiveId" clId="{5B00FB34-FFFD-AF4F-8DE4-44BD8B747494}" dt="2024-08-02T03:28:51.789" v="18592" actId="20577"/>
          <ac:spMkLst>
            <pc:docMk/>
            <pc:sldMk cId="1420621742" sldId="260"/>
            <ac:spMk id="4" creationId="{72C44033-17B8-A5D1-6FD1-0DC75E9D3979}"/>
          </ac:spMkLst>
        </pc:spChg>
        <pc:spChg chg="mod">
          <ac:chgData name="Spencer Beau" userId="5d75d17ea5e979ba" providerId="LiveId" clId="{5B00FB34-FFFD-AF4F-8DE4-44BD8B747494}" dt="2024-08-01T23:53:11.122" v="15241" actId="20577"/>
          <ac:spMkLst>
            <pc:docMk/>
            <pc:sldMk cId="1420621742" sldId="260"/>
            <ac:spMk id="5" creationId="{E4F53441-7CD6-B94D-CC14-E2DD5A741078}"/>
          </ac:spMkLst>
        </pc:spChg>
        <pc:spChg chg="mod">
          <ac:chgData name="Spencer Beau" userId="5d75d17ea5e979ba" providerId="LiveId" clId="{5B00FB34-FFFD-AF4F-8DE4-44BD8B747494}" dt="2024-08-01T23:53:09.144" v="15240" actId="20577"/>
          <ac:spMkLst>
            <pc:docMk/>
            <pc:sldMk cId="1420621742" sldId="260"/>
            <ac:spMk id="6" creationId="{B016019D-5FED-8163-C75A-5DBE151D1A32}"/>
          </ac:spMkLst>
        </pc:spChg>
        <pc:spChg chg="mod">
          <ac:chgData name="Spencer Beau" userId="5d75d17ea5e979ba" providerId="LiveId" clId="{5B00FB34-FFFD-AF4F-8DE4-44BD8B747494}" dt="2024-08-01T23:57:22.375" v="15612" actId="1036"/>
          <ac:spMkLst>
            <pc:docMk/>
            <pc:sldMk cId="1420621742" sldId="260"/>
            <ac:spMk id="7" creationId="{E168616B-E7A4-8F0A-6FA4-79FAD00F97FD}"/>
          </ac:spMkLst>
        </pc:spChg>
        <pc:spChg chg="mod">
          <ac:chgData name="Spencer Beau" userId="5d75d17ea5e979ba" providerId="LiveId" clId="{5B00FB34-FFFD-AF4F-8DE4-44BD8B747494}" dt="2024-08-02T03:26:31.841" v="18517" actId="1076"/>
          <ac:spMkLst>
            <pc:docMk/>
            <pc:sldMk cId="1420621742" sldId="260"/>
            <ac:spMk id="8" creationId="{AEEE4662-AFD6-4280-9868-80F26650E38E}"/>
          </ac:spMkLst>
        </pc:spChg>
        <pc:spChg chg="add del mod">
          <ac:chgData name="Spencer Beau" userId="5d75d17ea5e979ba" providerId="LiveId" clId="{5B00FB34-FFFD-AF4F-8DE4-44BD8B747494}" dt="2024-08-01T23:52:04.988" v="15209" actId="478"/>
          <ac:spMkLst>
            <pc:docMk/>
            <pc:sldMk cId="1420621742" sldId="260"/>
            <ac:spMk id="9" creationId="{1F94326F-F5AE-C3AD-7EBB-39014E88D2F2}"/>
          </ac:spMkLst>
        </pc:spChg>
        <pc:spChg chg="mod">
          <ac:chgData name="Spencer Beau" userId="5d75d17ea5e979ba" providerId="LiveId" clId="{5B00FB34-FFFD-AF4F-8DE4-44BD8B747494}" dt="2024-08-01T18:16:11.240" v="5568" actId="20577"/>
          <ac:spMkLst>
            <pc:docMk/>
            <pc:sldMk cId="1420621742" sldId="260"/>
            <ac:spMk id="10" creationId="{FCFFD43C-9719-6D6C-3AC0-64667B6161D0}"/>
          </ac:spMkLst>
        </pc:spChg>
        <pc:grpChg chg="add mod">
          <ac:chgData name="Spencer Beau" userId="5d75d17ea5e979ba" providerId="LiveId" clId="{5B00FB34-FFFD-AF4F-8DE4-44BD8B747494}" dt="2024-08-01T23:53:09.144" v="15240" actId="20577"/>
          <ac:grpSpMkLst>
            <pc:docMk/>
            <pc:sldMk cId="1420621742" sldId="260"/>
            <ac:grpSpMk id="2" creationId="{EF112D83-F098-6BD8-491D-CDA57BF598A0}"/>
          </ac:grpSpMkLst>
        </pc:grpChg>
      </pc:sldChg>
      <pc:sldChg chg="addSp delSp modSp mod modTransition modNotesTx">
        <pc:chgData name="Spencer Beau" userId="5d75d17ea5e979ba" providerId="LiveId" clId="{5B00FB34-FFFD-AF4F-8DE4-44BD8B747494}" dt="2024-08-02T18:22:56.257" v="23515" actId="20577"/>
        <pc:sldMkLst>
          <pc:docMk/>
          <pc:sldMk cId="3707480785" sldId="262"/>
        </pc:sldMkLst>
        <pc:spChg chg="mod">
          <ac:chgData name="Spencer Beau" userId="5d75d17ea5e979ba" providerId="LiveId" clId="{5B00FB34-FFFD-AF4F-8DE4-44BD8B747494}" dt="2024-08-02T04:52:54.646" v="21291" actId="20577"/>
          <ac:spMkLst>
            <pc:docMk/>
            <pc:sldMk cId="3707480785" sldId="262"/>
            <ac:spMk id="2" creationId="{7D8E0E9E-22C8-3C61-6FF4-90B2C4508D83}"/>
          </ac:spMkLst>
        </pc:spChg>
        <pc:spChg chg="mod topLvl">
          <ac:chgData name="Spencer Beau" userId="5d75d17ea5e979ba" providerId="LiveId" clId="{5B00FB34-FFFD-AF4F-8DE4-44BD8B747494}" dt="2024-08-01T23:56:41.383" v="15603" actId="20577"/>
          <ac:spMkLst>
            <pc:docMk/>
            <pc:sldMk cId="3707480785" sldId="262"/>
            <ac:spMk id="3" creationId="{B7ACA9B0-3050-41B4-7EB3-4AF1900ADDE8}"/>
          </ac:spMkLst>
        </pc:spChg>
        <pc:spChg chg="del">
          <ac:chgData name="Spencer Beau" userId="5d75d17ea5e979ba" providerId="LiveId" clId="{5B00FB34-FFFD-AF4F-8DE4-44BD8B747494}" dt="2024-08-01T02:37:08.933" v="41" actId="478"/>
          <ac:spMkLst>
            <pc:docMk/>
            <pc:sldMk cId="3707480785" sldId="262"/>
            <ac:spMk id="4" creationId="{72C44033-17B8-A5D1-6FD1-0DC75E9D3979}"/>
          </ac:spMkLst>
        </pc:spChg>
        <pc:spChg chg="add mod">
          <ac:chgData name="Spencer Beau" userId="5d75d17ea5e979ba" providerId="LiveId" clId="{5B00FB34-FFFD-AF4F-8DE4-44BD8B747494}" dt="2024-08-01T04:25:17.224" v="648"/>
          <ac:spMkLst>
            <pc:docMk/>
            <pc:sldMk cId="3707480785" sldId="262"/>
            <ac:spMk id="6" creationId="{053AC6FC-6500-0E71-AF4C-DF3074968189}"/>
          </ac:spMkLst>
        </pc:spChg>
        <pc:spChg chg="add del mod">
          <ac:chgData name="Spencer Beau" userId="5d75d17ea5e979ba" providerId="LiveId" clId="{5B00FB34-FFFD-AF4F-8DE4-44BD8B747494}" dt="2024-08-01T02:37:12.496" v="44" actId="478"/>
          <ac:spMkLst>
            <pc:docMk/>
            <pc:sldMk cId="3707480785" sldId="262"/>
            <ac:spMk id="6" creationId="{09292367-E1F1-529F-A553-A12ECE3C2E40}"/>
          </ac:spMkLst>
        </pc:spChg>
        <pc:spChg chg="add mod">
          <ac:chgData name="Spencer Beau" userId="5d75d17ea5e979ba" providerId="LiveId" clId="{5B00FB34-FFFD-AF4F-8DE4-44BD8B747494}" dt="2024-08-02T03:29:17.667" v="18627" actId="20577"/>
          <ac:spMkLst>
            <pc:docMk/>
            <pc:sldMk cId="3707480785" sldId="262"/>
            <ac:spMk id="7" creationId="{7C4AAF4D-129A-7C14-54E9-A939EDD67D8D}"/>
          </ac:spMkLst>
        </pc:spChg>
        <pc:spChg chg="add del mod">
          <ac:chgData name="Spencer Beau" userId="5d75d17ea5e979ba" providerId="LiveId" clId="{5B00FB34-FFFD-AF4F-8DE4-44BD8B747494}" dt="2024-08-01T17:23:22.863" v="4411" actId="478"/>
          <ac:spMkLst>
            <pc:docMk/>
            <pc:sldMk cId="3707480785" sldId="262"/>
            <ac:spMk id="9" creationId="{FE4391F2-54C8-746C-C2C1-1C6FE55873AE}"/>
          </ac:spMkLst>
        </pc:spChg>
        <pc:spChg chg="add del mod">
          <ac:chgData name="Spencer Beau" userId="5d75d17ea5e979ba" providerId="LiveId" clId="{5B00FB34-FFFD-AF4F-8DE4-44BD8B747494}" dt="2024-08-01T19:48:12.889" v="8438" actId="478"/>
          <ac:spMkLst>
            <pc:docMk/>
            <pc:sldMk cId="3707480785" sldId="262"/>
            <ac:spMk id="10" creationId="{428D4AE6-7160-75B9-779D-ADF08B2731A7}"/>
          </ac:spMkLst>
        </pc:spChg>
        <pc:spChg chg="add del mod">
          <ac:chgData name="Spencer Beau" userId="5d75d17ea5e979ba" providerId="LiveId" clId="{5B00FB34-FFFD-AF4F-8DE4-44BD8B747494}" dt="2024-08-01T19:48:11.363" v="8437" actId="478"/>
          <ac:spMkLst>
            <pc:docMk/>
            <pc:sldMk cId="3707480785" sldId="262"/>
            <ac:spMk id="11" creationId="{209934D2-4642-A594-3813-32F159575205}"/>
          </ac:spMkLst>
        </pc:spChg>
        <pc:spChg chg="mod topLvl">
          <ac:chgData name="Spencer Beau" userId="5d75d17ea5e979ba" providerId="LiveId" clId="{5B00FB34-FFFD-AF4F-8DE4-44BD8B747494}" dt="2024-08-02T00:12:54.599" v="15737" actId="20577"/>
          <ac:spMkLst>
            <pc:docMk/>
            <pc:sldMk cId="3707480785" sldId="262"/>
            <ac:spMk id="14" creationId="{6B8D6D42-75C5-969F-FAE3-459ABAF987EC}"/>
          </ac:spMkLst>
        </pc:spChg>
        <pc:spChg chg="add del mod">
          <ac:chgData name="Spencer Beau" userId="5d75d17ea5e979ba" providerId="LiveId" clId="{5B00FB34-FFFD-AF4F-8DE4-44BD8B747494}" dt="2024-08-02T00:12:08.885" v="15614" actId="478"/>
          <ac:spMkLst>
            <pc:docMk/>
            <pc:sldMk cId="3707480785" sldId="262"/>
            <ac:spMk id="22" creationId="{9BCAA162-21C0-5867-0ED4-CFE6C35D9C56}"/>
          </ac:spMkLst>
        </pc:spChg>
        <pc:grpChg chg="add del mod">
          <ac:chgData name="Spencer Beau" userId="5d75d17ea5e979ba" providerId="LiveId" clId="{5B00FB34-FFFD-AF4F-8DE4-44BD8B747494}" dt="2024-08-01T23:56:12.056" v="15597" actId="165"/>
          <ac:grpSpMkLst>
            <pc:docMk/>
            <pc:sldMk cId="3707480785" sldId="262"/>
            <ac:grpSpMk id="4" creationId="{25B78C98-7DA1-DB3F-C7C9-7076FD87E91F}"/>
          </ac:grpSpMkLst>
        </pc:grpChg>
        <pc:grpChg chg="add mod">
          <ac:chgData name="Spencer Beau" userId="5d75d17ea5e979ba" providerId="LiveId" clId="{5B00FB34-FFFD-AF4F-8DE4-44BD8B747494}" dt="2024-08-02T18:22:27.649" v="23512" actId="1076"/>
          <ac:grpSpMkLst>
            <pc:docMk/>
            <pc:sldMk cId="3707480785" sldId="262"/>
            <ac:grpSpMk id="5" creationId="{B2C835DA-FB2A-D1DB-C646-4727615C3730}"/>
          </ac:grpSpMkLst>
        </pc:grpChg>
        <pc:grpChg chg="add mod">
          <ac:chgData name="Spencer Beau" userId="5d75d17ea5e979ba" providerId="LiveId" clId="{5B00FB34-FFFD-AF4F-8DE4-44BD8B747494}" dt="2024-08-01T23:56:45.323" v="15604" actId="1076"/>
          <ac:grpSpMkLst>
            <pc:docMk/>
            <pc:sldMk cId="3707480785" sldId="262"/>
            <ac:grpSpMk id="8" creationId="{86FBDED5-D766-EC0E-C879-E08F1BAD97C5}"/>
          </ac:grpSpMkLst>
        </pc:grpChg>
        <pc:grpChg chg="add mod">
          <ac:chgData name="Spencer Beau" userId="5d75d17ea5e979ba" providerId="LiveId" clId="{5B00FB34-FFFD-AF4F-8DE4-44BD8B747494}" dt="2024-08-01T23:56:50.382" v="15605" actId="1076"/>
          <ac:grpSpMkLst>
            <pc:docMk/>
            <pc:sldMk cId="3707480785" sldId="262"/>
            <ac:grpSpMk id="9" creationId="{7DBEAB1C-F16C-E2B4-860E-B6464541EA60}"/>
          </ac:grpSpMkLst>
        </pc:grpChg>
        <pc:graphicFrameChg chg="mod">
          <ac:chgData name="Spencer Beau" userId="5d75d17ea5e979ba" providerId="LiveId" clId="{5B00FB34-FFFD-AF4F-8DE4-44BD8B747494}" dt="2024-08-02T18:22:24.669" v="23511"/>
          <ac:graphicFrameMkLst>
            <pc:docMk/>
            <pc:sldMk cId="3707480785" sldId="262"/>
            <ac:graphicFrameMk id="21" creationId="{FD9D220F-A7B4-A003-4480-7FC76B110ED9}"/>
          </ac:graphicFrameMkLst>
        </pc:graphicFrameChg>
        <pc:picChg chg="add">
          <ac:chgData name="Spencer Beau" userId="5d75d17ea5e979ba" providerId="LiveId" clId="{5B00FB34-FFFD-AF4F-8DE4-44BD8B747494}" dt="2024-08-01T16:12:41.428" v="3861"/>
          <ac:picMkLst>
            <pc:docMk/>
            <pc:sldMk cId="3707480785" sldId="262"/>
            <ac:picMk id="8" creationId="{E6D9A76A-BBBE-0B55-8CD5-AE63B1367BE9}"/>
          </ac:picMkLst>
        </pc:picChg>
        <pc:picChg chg="mod topLvl">
          <ac:chgData name="Spencer Beau" userId="5d75d17ea5e979ba" providerId="LiveId" clId="{5B00FB34-FFFD-AF4F-8DE4-44BD8B747494}" dt="2024-08-02T18:22:33.628" v="23514" actId="1076"/>
          <ac:picMkLst>
            <pc:docMk/>
            <pc:sldMk cId="3707480785" sldId="262"/>
            <ac:picMk id="12" creationId="{0F450008-F49A-713E-D0C6-5EB2B4026200}"/>
          </ac:picMkLst>
        </pc:picChg>
        <pc:picChg chg="add">
          <ac:chgData name="Spencer Beau" userId="5d75d17ea5e979ba" providerId="LiveId" clId="{5B00FB34-FFFD-AF4F-8DE4-44BD8B747494}" dt="2024-08-01T19:50:10.718" v="8439"/>
          <ac:picMkLst>
            <pc:docMk/>
            <pc:sldMk cId="3707480785" sldId="262"/>
            <ac:picMk id="13" creationId="{3287FFD2-247A-3CD0-6704-C8FBD0AEA4E9}"/>
          </ac:picMkLst>
        </pc:picChg>
        <pc:picChg chg="add del">
          <ac:chgData name="Spencer Beau" userId="5d75d17ea5e979ba" providerId="LiveId" clId="{5B00FB34-FFFD-AF4F-8DE4-44BD8B747494}" dt="2024-08-01T19:50:20.646" v="8441" actId="478"/>
          <ac:picMkLst>
            <pc:docMk/>
            <pc:sldMk cId="3707480785" sldId="262"/>
            <ac:picMk id="15" creationId="{B9A8DDEF-4653-01DD-D7F0-76CA9460A73B}"/>
          </ac:picMkLst>
        </pc:picChg>
        <pc:picChg chg="add del mod">
          <ac:chgData name="Spencer Beau" userId="5d75d17ea5e979ba" providerId="LiveId" clId="{5B00FB34-FFFD-AF4F-8DE4-44BD8B747494}" dt="2024-08-01T19:52:17.624" v="8450" actId="478"/>
          <ac:picMkLst>
            <pc:docMk/>
            <pc:sldMk cId="3707480785" sldId="262"/>
            <ac:picMk id="16" creationId="{3C3C753C-A636-59F9-C58F-BA88CA7B5D31}"/>
          </ac:picMkLst>
        </pc:picChg>
        <pc:picChg chg="add mod">
          <ac:chgData name="Spencer Beau" userId="5d75d17ea5e979ba" providerId="LiveId" clId="{5B00FB34-FFFD-AF4F-8DE4-44BD8B747494}" dt="2024-08-01T23:56:29.623" v="15598" actId="164"/>
          <ac:picMkLst>
            <pc:docMk/>
            <pc:sldMk cId="3707480785" sldId="262"/>
            <ac:picMk id="17" creationId="{37315830-8826-5BFE-2AF1-87D153D17FB2}"/>
          </ac:picMkLst>
        </pc:picChg>
        <pc:picChg chg="del mod">
          <ac:chgData name="Spencer Beau" userId="5d75d17ea5e979ba" providerId="LiveId" clId="{5B00FB34-FFFD-AF4F-8DE4-44BD8B747494}" dt="2024-08-01T19:48:08.454" v="8435" actId="478"/>
          <ac:picMkLst>
            <pc:docMk/>
            <pc:sldMk cId="3707480785" sldId="262"/>
            <ac:picMk id="18" creationId="{A677CDF7-93C4-9EB9-FFF8-F32F537342A4}"/>
          </ac:picMkLst>
        </pc:picChg>
        <pc:picChg chg="del mod">
          <ac:chgData name="Spencer Beau" userId="5d75d17ea5e979ba" providerId="LiveId" clId="{5B00FB34-FFFD-AF4F-8DE4-44BD8B747494}" dt="2024-08-01T19:48:10.277" v="8436" actId="478"/>
          <ac:picMkLst>
            <pc:docMk/>
            <pc:sldMk cId="3707480785" sldId="262"/>
            <ac:picMk id="19" creationId="{51D5CDED-273F-7F69-6CB1-14B536732C3F}"/>
          </ac:picMkLst>
        </pc:picChg>
        <pc:picChg chg="add mod">
          <ac:chgData name="Spencer Beau" userId="5d75d17ea5e979ba" providerId="LiveId" clId="{5B00FB34-FFFD-AF4F-8DE4-44BD8B747494}" dt="2024-08-01T23:56:29.623" v="15598" actId="164"/>
          <ac:picMkLst>
            <pc:docMk/>
            <pc:sldMk cId="3707480785" sldId="262"/>
            <ac:picMk id="20" creationId="{85E89AF8-1DC8-1780-4EA4-30535582BA30}"/>
          </ac:picMkLst>
        </pc:picChg>
      </pc:sldChg>
      <pc:sldChg chg="addSp delSp modSp mod ord modTransition modNotesTx">
        <pc:chgData name="Spencer Beau" userId="5d75d17ea5e979ba" providerId="LiveId" clId="{5B00FB34-FFFD-AF4F-8DE4-44BD8B747494}" dt="2024-08-02T05:43:00.243" v="22334"/>
        <pc:sldMkLst>
          <pc:docMk/>
          <pc:sldMk cId="238348318" sldId="263"/>
        </pc:sldMkLst>
        <pc:spChg chg="mod">
          <ac:chgData name="Spencer Beau" userId="5d75d17ea5e979ba" providerId="LiveId" clId="{5B00FB34-FFFD-AF4F-8DE4-44BD8B747494}" dt="2024-08-02T03:29:04.958" v="18607" actId="20577"/>
          <ac:spMkLst>
            <pc:docMk/>
            <pc:sldMk cId="238348318" sldId="263"/>
            <ac:spMk id="3" creationId="{5AFB0724-6EC0-B575-E9F8-3D79A340B0F4}"/>
          </ac:spMkLst>
        </pc:spChg>
        <pc:spChg chg="add mod">
          <ac:chgData name="Spencer Beau" userId="5d75d17ea5e979ba" providerId="LiveId" clId="{5B00FB34-FFFD-AF4F-8DE4-44BD8B747494}" dt="2024-08-01T04:25:17.224" v="648"/>
          <ac:spMkLst>
            <pc:docMk/>
            <pc:sldMk cId="238348318" sldId="263"/>
            <ac:spMk id="4" creationId="{31F78465-FBC3-FC32-E648-6ABE631443D1}"/>
          </ac:spMkLst>
        </pc:spChg>
        <pc:spChg chg="add del mod">
          <ac:chgData name="Spencer Beau" userId="5d75d17ea5e979ba" providerId="LiveId" clId="{5B00FB34-FFFD-AF4F-8DE4-44BD8B747494}" dt="2024-08-01T23:34:20.556" v="13375" actId="478"/>
          <ac:spMkLst>
            <pc:docMk/>
            <pc:sldMk cId="238348318" sldId="263"/>
            <ac:spMk id="15" creationId="{703C8359-2656-A91F-A0F4-E225AB552E61}"/>
          </ac:spMkLst>
        </pc:spChg>
        <pc:graphicFrameChg chg="del mod">
          <ac:chgData name="Spencer Beau" userId="5d75d17ea5e979ba" providerId="LiveId" clId="{5B00FB34-FFFD-AF4F-8DE4-44BD8B747494}" dt="2024-08-01T15:39:14.599" v="3031" actId="478"/>
          <ac:graphicFrameMkLst>
            <pc:docMk/>
            <pc:sldMk cId="238348318" sldId="263"/>
            <ac:graphicFrameMk id="2" creationId="{79BBCA19-36B6-26B7-0A35-3903B76C43F4}"/>
          </ac:graphicFrameMkLst>
        </pc:graphicFrameChg>
        <pc:graphicFrameChg chg="add mod modGraphic">
          <ac:chgData name="Spencer Beau" userId="5d75d17ea5e979ba" providerId="LiveId" clId="{5B00FB34-FFFD-AF4F-8DE4-44BD8B747494}" dt="2024-08-02T00:47:21.203" v="18073" actId="20577"/>
          <ac:graphicFrameMkLst>
            <pc:docMk/>
            <pc:sldMk cId="238348318" sldId="263"/>
            <ac:graphicFrameMk id="7" creationId="{D5BCA38A-BDB4-E8F5-A4C5-765D2468101E}"/>
          </ac:graphicFrameMkLst>
        </pc:graphicFrameChg>
        <pc:picChg chg="add del mod">
          <ac:chgData name="Spencer Beau" userId="5d75d17ea5e979ba" providerId="LiveId" clId="{5B00FB34-FFFD-AF4F-8DE4-44BD8B747494}" dt="2024-08-01T04:42:10.870" v="1473" actId="478"/>
          <ac:picMkLst>
            <pc:docMk/>
            <pc:sldMk cId="238348318" sldId="263"/>
            <ac:picMk id="6" creationId="{F6A5B33B-B162-800B-1F1E-67CF478B8E48}"/>
          </ac:picMkLst>
        </pc:picChg>
        <pc:picChg chg="add del mod">
          <ac:chgData name="Spencer Beau" userId="5d75d17ea5e979ba" providerId="LiveId" clId="{5B00FB34-FFFD-AF4F-8DE4-44BD8B747494}" dt="2024-08-01T15:47:02.194" v="3152" actId="21"/>
          <ac:picMkLst>
            <pc:docMk/>
            <pc:sldMk cId="238348318" sldId="263"/>
            <ac:picMk id="9" creationId="{8F95BE80-0234-6B18-6286-6EA69C3EDE4A}"/>
          </ac:picMkLst>
        </pc:picChg>
        <pc:picChg chg="add del mod">
          <ac:chgData name="Spencer Beau" userId="5d75d17ea5e979ba" providerId="LiveId" clId="{5B00FB34-FFFD-AF4F-8DE4-44BD8B747494}" dt="2024-08-01T15:47:02.194" v="3152" actId="21"/>
          <ac:picMkLst>
            <pc:docMk/>
            <pc:sldMk cId="238348318" sldId="263"/>
            <ac:picMk id="11" creationId="{57F8B500-251D-07DF-7B17-0ABCF53F665D}"/>
          </ac:picMkLst>
        </pc:picChg>
        <pc:picChg chg="add del mod">
          <ac:chgData name="Spencer Beau" userId="5d75d17ea5e979ba" providerId="LiveId" clId="{5B00FB34-FFFD-AF4F-8DE4-44BD8B747494}" dt="2024-08-01T15:47:02.194" v="3152" actId="21"/>
          <ac:picMkLst>
            <pc:docMk/>
            <pc:sldMk cId="238348318" sldId="263"/>
            <ac:picMk id="13" creationId="{772EBF2B-71FF-247B-999E-B3A87361A617}"/>
          </ac:picMkLst>
        </pc:picChg>
        <pc:picChg chg="add del mod">
          <ac:chgData name="Spencer Beau" userId="5d75d17ea5e979ba" providerId="LiveId" clId="{5B00FB34-FFFD-AF4F-8DE4-44BD8B747494}" dt="2024-08-01T15:47:02.194" v="3152" actId="21"/>
          <ac:picMkLst>
            <pc:docMk/>
            <pc:sldMk cId="238348318" sldId="263"/>
            <ac:picMk id="14" creationId="{BBBFA97C-746F-12B7-62BC-3966309303E2}"/>
          </ac:picMkLst>
        </pc:picChg>
      </pc:sldChg>
      <pc:sldChg chg="addSp delSp modSp mod modTransition modNotesTx">
        <pc:chgData name="Spencer Beau" userId="5d75d17ea5e979ba" providerId="LiveId" clId="{5B00FB34-FFFD-AF4F-8DE4-44BD8B747494}" dt="2024-08-02T18:24:32.988" v="23516" actId="20577"/>
        <pc:sldMkLst>
          <pc:docMk/>
          <pc:sldMk cId="608155672" sldId="264"/>
        </pc:sldMkLst>
        <pc:spChg chg="add mod">
          <ac:chgData name="Spencer Beau" userId="5d75d17ea5e979ba" providerId="LiveId" clId="{5B00FB34-FFFD-AF4F-8DE4-44BD8B747494}" dt="2024-08-01T04:25:17.224" v="648"/>
          <ac:spMkLst>
            <pc:docMk/>
            <pc:sldMk cId="608155672" sldId="264"/>
            <ac:spMk id="2" creationId="{56A8D63E-A06E-8EB8-E1B7-3D18809CAE97}"/>
          </ac:spMkLst>
        </pc:spChg>
        <pc:spChg chg="add del mod">
          <ac:chgData name="Spencer Beau" userId="5d75d17ea5e979ba" providerId="LiveId" clId="{5B00FB34-FFFD-AF4F-8DE4-44BD8B747494}" dt="2024-08-01T02:37:21.320" v="47" actId="478"/>
          <ac:spMkLst>
            <pc:docMk/>
            <pc:sldMk cId="608155672" sldId="264"/>
            <ac:spMk id="3" creationId="{2563FEF1-DA68-57AF-E51E-F0C20D485991}"/>
          </ac:spMkLst>
        </pc:spChg>
        <pc:spChg chg="add mod">
          <ac:chgData name="Spencer Beau" userId="5d75d17ea5e979ba" providerId="LiveId" clId="{5B00FB34-FFFD-AF4F-8DE4-44BD8B747494}" dt="2024-08-01T21:15:53.650" v="9019" actId="1076"/>
          <ac:spMkLst>
            <pc:docMk/>
            <pc:sldMk cId="608155672" sldId="264"/>
            <ac:spMk id="3" creationId="{CA717E03-30A3-4E5E-B98F-D18C0D116BF2}"/>
          </ac:spMkLst>
        </pc:spChg>
        <pc:spChg chg="add mod">
          <ac:chgData name="Spencer Beau" userId="5d75d17ea5e979ba" providerId="LiveId" clId="{5B00FB34-FFFD-AF4F-8DE4-44BD8B747494}" dt="2024-08-01T19:47:15.036" v="8423" actId="1076"/>
          <ac:spMkLst>
            <pc:docMk/>
            <pc:sldMk cId="608155672" sldId="264"/>
            <ac:spMk id="4" creationId="{1FB91CD5-E16E-3F35-014B-DA69FEF4BE0B}"/>
          </ac:spMkLst>
        </pc:spChg>
        <pc:spChg chg="del">
          <ac:chgData name="Spencer Beau" userId="5d75d17ea5e979ba" providerId="LiveId" clId="{5B00FB34-FFFD-AF4F-8DE4-44BD8B747494}" dt="2024-08-01T02:37:18.030" v="45" actId="478"/>
          <ac:spMkLst>
            <pc:docMk/>
            <pc:sldMk cId="608155672" sldId="264"/>
            <ac:spMk id="4" creationId="{B03255A2-8C0B-E80D-A6E2-E239480FB165}"/>
          </ac:spMkLst>
        </pc:spChg>
        <pc:spChg chg="add mod">
          <ac:chgData name="Spencer Beau" userId="5d75d17ea5e979ba" providerId="LiveId" clId="{5B00FB34-FFFD-AF4F-8DE4-44BD8B747494}" dt="2024-08-02T03:29:22.398" v="18630" actId="20577"/>
          <ac:spMkLst>
            <pc:docMk/>
            <pc:sldMk cId="608155672" sldId="264"/>
            <ac:spMk id="5" creationId="{AE9169E5-F454-5AF9-063D-8D126CAC42D1}"/>
          </ac:spMkLst>
        </pc:spChg>
        <pc:spChg chg="add mod">
          <ac:chgData name="Spencer Beau" userId="5d75d17ea5e979ba" providerId="LiveId" clId="{5B00FB34-FFFD-AF4F-8DE4-44BD8B747494}" dt="2024-08-01T19:47:15.036" v="8423" actId="1076"/>
          <ac:spMkLst>
            <pc:docMk/>
            <pc:sldMk cId="608155672" sldId="264"/>
            <ac:spMk id="6" creationId="{215E650B-5367-CF5A-FE4E-41965F9FF1B3}"/>
          </ac:spMkLst>
        </pc:spChg>
        <pc:spChg chg="add del mod">
          <ac:chgData name="Spencer Beau" userId="5d75d17ea5e979ba" providerId="LiveId" clId="{5B00FB34-FFFD-AF4F-8DE4-44BD8B747494}" dt="2024-08-02T14:05:48.749" v="23156" actId="478"/>
          <ac:spMkLst>
            <pc:docMk/>
            <pc:sldMk cId="608155672" sldId="264"/>
            <ac:spMk id="7" creationId="{36501E82-1FA2-E3FA-6E6D-17E482E6BD84}"/>
          </ac:spMkLst>
        </pc:spChg>
        <pc:spChg chg="add mod">
          <ac:chgData name="Spencer Beau" userId="5d75d17ea5e979ba" providerId="LiveId" clId="{5B00FB34-FFFD-AF4F-8DE4-44BD8B747494}" dt="2024-08-01T19:47:15.036" v="8423" actId="1076"/>
          <ac:spMkLst>
            <pc:docMk/>
            <pc:sldMk cId="608155672" sldId="264"/>
            <ac:spMk id="8" creationId="{E335A282-1A5A-D956-1734-B95ECACBD17E}"/>
          </ac:spMkLst>
        </pc:spChg>
        <pc:spChg chg="add mod">
          <ac:chgData name="Spencer Beau" userId="5d75d17ea5e979ba" providerId="LiveId" clId="{5B00FB34-FFFD-AF4F-8DE4-44BD8B747494}" dt="2024-08-01T19:47:15.036" v="8423" actId="1076"/>
          <ac:spMkLst>
            <pc:docMk/>
            <pc:sldMk cId="608155672" sldId="264"/>
            <ac:spMk id="9" creationId="{EEF81F6C-CA9F-65CD-29D0-56CE193E9B2B}"/>
          </ac:spMkLst>
        </pc:spChg>
        <pc:spChg chg="add mod">
          <ac:chgData name="Spencer Beau" userId="5d75d17ea5e979ba" providerId="LiveId" clId="{5B00FB34-FFFD-AF4F-8DE4-44BD8B747494}" dt="2024-08-01T19:47:15.036" v="8423" actId="1076"/>
          <ac:spMkLst>
            <pc:docMk/>
            <pc:sldMk cId="608155672" sldId="264"/>
            <ac:spMk id="16" creationId="{F328E371-F8E9-6A25-FE0D-C8FC82F823D5}"/>
          </ac:spMkLst>
        </pc:spChg>
        <pc:spChg chg="add mod">
          <ac:chgData name="Spencer Beau" userId="5d75d17ea5e979ba" providerId="LiveId" clId="{5B00FB34-FFFD-AF4F-8DE4-44BD8B747494}" dt="2024-08-02T18:24:32.988" v="23516" actId="20577"/>
          <ac:spMkLst>
            <pc:docMk/>
            <pc:sldMk cId="608155672" sldId="264"/>
            <ac:spMk id="18" creationId="{F372A0FD-C632-9E1F-DF25-24D4022227F3}"/>
          </ac:spMkLst>
        </pc:spChg>
        <pc:picChg chg="del mod">
          <ac:chgData name="Spencer Beau" userId="5d75d17ea5e979ba" providerId="LiveId" clId="{5B00FB34-FFFD-AF4F-8DE4-44BD8B747494}" dt="2024-08-01T19:38:11.031" v="8354" actId="478"/>
          <ac:picMkLst>
            <pc:docMk/>
            <pc:sldMk cId="608155672" sldId="264"/>
            <ac:picMk id="7" creationId="{FE21497D-F8C0-628D-5B96-63821BFAD2A0}"/>
          </ac:picMkLst>
        </pc:picChg>
        <pc:picChg chg="del mod">
          <ac:chgData name="Spencer Beau" userId="5d75d17ea5e979ba" providerId="LiveId" clId="{5B00FB34-FFFD-AF4F-8DE4-44BD8B747494}" dt="2024-08-01T19:38:46.773" v="8361" actId="478"/>
          <ac:picMkLst>
            <pc:docMk/>
            <pc:sldMk cId="608155672" sldId="264"/>
            <ac:picMk id="10" creationId="{0E1A5CB3-81AE-0FDC-BD33-429005932A6E}"/>
          </ac:picMkLst>
        </pc:picChg>
        <pc:picChg chg="del mod">
          <ac:chgData name="Spencer Beau" userId="5d75d17ea5e979ba" providerId="LiveId" clId="{5B00FB34-FFFD-AF4F-8DE4-44BD8B747494}" dt="2024-08-01T19:42:55.795" v="8379" actId="478"/>
          <ac:picMkLst>
            <pc:docMk/>
            <pc:sldMk cId="608155672" sldId="264"/>
            <ac:picMk id="11" creationId="{D2C580DB-CB92-5CA1-5612-441505944984}"/>
          </ac:picMkLst>
        </pc:picChg>
        <pc:picChg chg="del mod">
          <ac:chgData name="Spencer Beau" userId="5d75d17ea5e979ba" providerId="LiveId" clId="{5B00FB34-FFFD-AF4F-8DE4-44BD8B747494}" dt="2024-08-01T16:50:59.266" v="4200" actId="478"/>
          <ac:picMkLst>
            <pc:docMk/>
            <pc:sldMk cId="608155672" sldId="264"/>
            <ac:picMk id="12" creationId="{07173F95-12AD-0CFF-4994-40856BAD6A53}"/>
          </ac:picMkLst>
        </pc:picChg>
        <pc:picChg chg="del mod">
          <ac:chgData name="Spencer Beau" userId="5d75d17ea5e979ba" providerId="LiveId" clId="{5B00FB34-FFFD-AF4F-8DE4-44BD8B747494}" dt="2024-08-01T16:50:59.266" v="4200" actId="478"/>
          <ac:picMkLst>
            <pc:docMk/>
            <pc:sldMk cId="608155672" sldId="264"/>
            <ac:picMk id="13" creationId="{9081558E-D56B-85CB-3D59-AC3AF9BF71F2}"/>
          </ac:picMkLst>
        </pc:picChg>
        <pc:picChg chg="del mod">
          <ac:chgData name="Spencer Beau" userId="5d75d17ea5e979ba" providerId="LiveId" clId="{5B00FB34-FFFD-AF4F-8DE4-44BD8B747494}" dt="2024-08-01T16:50:59.266" v="4200" actId="478"/>
          <ac:picMkLst>
            <pc:docMk/>
            <pc:sldMk cId="608155672" sldId="264"/>
            <ac:picMk id="14" creationId="{6564A5B0-9CDF-F017-7906-E42A7E123FEB}"/>
          </ac:picMkLst>
        </pc:picChg>
        <pc:picChg chg="del mod">
          <ac:chgData name="Spencer Beau" userId="5d75d17ea5e979ba" providerId="LiveId" clId="{5B00FB34-FFFD-AF4F-8DE4-44BD8B747494}" dt="2024-08-01T16:50:59.266" v="4200" actId="478"/>
          <ac:picMkLst>
            <pc:docMk/>
            <pc:sldMk cId="608155672" sldId="264"/>
            <ac:picMk id="15" creationId="{4A6FF5E2-A57C-684C-B89C-B2FAB34F91CC}"/>
          </ac:picMkLst>
        </pc:picChg>
        <pc:picChg chg="del mod">
          <ac:chgData name="Spencer Beau" userId="5d75d17ea5e979ba" providerId="LiveId" clId="{5B00FB34-FFFD-AF4F-8DE4-44BD8B747494}" dt="2024-08-01T16:50:59.266" v="4200" actId="478"/>
          <ac:picMkLst>
            <pc:docMk/>
            <pc:sldMk cId="608155672" sldId="264"/>
            <ac:picMk id="17" creationId="{F331EA37-CDFD-F192-5DEE-45946559D986}"/>
          </ac:picMkLst>
        </pc:picChg>
        <pc:picChg chg="add del mod">
          <ac:chgData name="Spencer Beau" userId="5d75d17ea5e979ba" providerId="LiveId" clId="{5B00FB34-FFFD-AF4F-8DE4-44BD8B747494}" dt="2024-08-01T19:40:00.809" v="8366" actId="478"/>
          <ac:picMkLst>
            <pc:docMk/>
            <pc:sldMk cId="608155672" sldId="264"/>
            <ac:picMk id="19" creationId="{769695D6-EA59-DF77-C5CB-3EA504B037BF}"/>
          </ac:picMkLst>
        </pc:picChg>
        <pc:picChg chg="add del">
          <ac:chgData name="Spencer Beau" userId="5d75d17ea5e979ba" providerId="LiveId" clId="{5B00FB34-FFFD-AF4F-8DE4-44BD8B747494}" dt="2024-08-01T19:40:20.239" v="8368" actId="478"/>
          <ac:picMkLst>
            <pc:docMk/>
            <pc:sldMk cId="608155672" sldId="264"/>
            <ac:picMk id="20" creationId="{0256E003-90D7-6A89-7D52-C530A24CD489}"/>
          </ac:picMkLst>
        </pc:picChg>
        <pc:picChg chg="add mod modCrop">
          <ac:chgData name="Spencer Beau" userId="5d75d17ea5e979ba" providerId="LiveId" clId="{5B00FB34-FFFD-AF4F-8DE4-44BD8B747494}" dt="2024-08-01T19:47:50.012" v="8429" actId="1076"/>
          <ac:picMkLst>
            <pc:docMk/>
            <pc:sldMk cId="608155672" sldId="264"/>
            <ac:picMk id="21" creationId="{E364463B-7924-2E6B-1B21-479F8C7E71E3}"/>
          </ac:picMkLst>
        </pc:picChg>
        <pc:picChg chg="add del mod">
          <ac:chgData name="Spencer Beau" userId="5d75d17ea5e979ba" providerId="LiveId" clId="{5B00FB34-FFFD-AF4F-8DE4-44BD8B747494}" dt="2024-08-01T19:42:48.539" v="8374" actId="478"/>
          <ac:picMkLst>
            <pc:docMk/>
            <pc:sldMk cId="608155672" sldId="264"/>
            <ac:picMk id="22" creationId="{AACBB341-246D-B466-4BFE-B6AB114726A7}"/>
          </ac:picMkLst>
        </pc:picChg>
        <pc:picChg chg="add mod modCrop">
          <ac:chgData name="Spencer Beau" userId="5d75d17ea5e979ba" providerId="LiveId" clId="{5B00FB34-FFFD-AF4F-8DE4-44BD8B747494}" dt="2024-08-01T19:47:50.012" v="8429" actId="1076"/>
          <ac:picMkLst>
            <pc:docMk/>
            <pc:sldMk cId="608155672" sldId="264"/>
            <ac:picMk id="23" creationId="{6B4813DA-6B42-85EB-68BB-78CF3796DD06}"/>
          </ac:picMkLst>
        </pc:picChg>
        <pc:picChg chg="add del mod">
          <ac:chgData name="Spencer Beau" userId="5d75d17ea5e979ba" providerId="LiveId" clId="{5B00FB34-FFFD-AF4F-8DE4-44BD8B747494}" dt="2024-08-01T19:46:48.593" v="8416" actId="478"/>
          <ac:picMkLst>
            <pc:docMk/>
            <pc:sldMk cId="608155672" sldId="264"/>
            <ac:picMk id="24" creationId="{8BB7FFA2-B708-1E57-4526-4A0A943AAB99}"/>
          </ac:picMkLst>
        </pc:picChg>
        <pc:picChg chg="add mod modCrop">
          <ac:chgData name="Spencer Beau" userId="5d75d17ea5e979ba" providerId="LiveId" clId="{5B00FB34-FFFD-AF4F-8DE4-44BD8B747494}" dt="2024-08-01T19:47:50.012" v="8429" actId="1076"/>
          <ac:picMkLst>
            <pc:docMk/>
            <pc:sldMk cId="608155672" sldId="264"/>
            <ac:picMk id="25" creationId="{AA780B2F-3C1C-4E9F-60B3-1399C9BEE4D1}"/>
          </ac:picMkLst>
        </pc:picChg>
      </pc:sldChg>
      <pc:sldChg chg="addSp delSp modSp mod modTransition modNotesTx">
        <pc:chgData name="Spencer Beau" userId="5d75d17ea5e979ba" providerId="LiveId" clId="{5B00FB34-FFFD-AF4F-8DE4-44BD8B747494}" dt="2024-08-02T05:43:00.243" v="22334"/>
        <pc:sldMkLst>
          <pc:docMk/>
          <pc:sldMk cId="1596451673" sldId="266"/>
        </pc:sldMkLst>
        <pc:spChg chg="add mod">
          <ac:chgData name="Spencer Beau" userId="5d75d17ea5e979ba" providerId="LiveId" clId="{5B00FB34-FFFD-AF4F-8DE4-44BD8B747494}" dt="2024-08-01T19:26:10.397" v="8348" actId="1076"/>
          <ac:spMkLst>
            <pc:docMk/>
            <pc:sldMk cId="1596451673" sldId="266"/>
            <ac:spMk id="2" creationId="{D062A4B2-CE7A-7C1D-CB7B-4935BC2BF0BF}"/>
          </ac:spMkLst>
        </pc:spChg>
        <pc:spChg chg="mod">
          <ac:chgData name="Spencer Beau" userId="5d75d17ea5e979ba" providerId="LiveId" clId="{5B00FB34-FFFD-AF4F-8DE4-44BD8B747494}" dt="2024-08-01T16:19:00.241" v="3987"/>
          <ac:spMkLst>
            <pc:docMk/>
            <pc:sldMk cId="1596451673" sldId="266"/>
            <ac:spMk id="3" creationId="{5AFB0724-6EC0-B575-E9F8-3D79A340B0F4}"/>
          </ac:spMkLst>
        </pc:spChg>
        <pc:spChg chg="add mod">
          <ac:chgData name="Spencer Beau" userId="5d75d17ea5e979ba" providerId="LiveId" clId="{5B00FB34-FFFD-AF4F-8DE4-44BD8B747494}" dt="2024-08-02T00:29:54.916" v="17010" actId="1076"/>
          <ac:spMkLst>
            <pc:docMk/>
            <pc:sldMk cId="1596451673" sldId="266"/>
            <ac:spMk id="4" creationId="{B159D02D-9BE1-FA93-C7FD-47E864EC1D19}"/>
          </ac:spMkLst>
        </pc:spChg>
        <pc:spChg chg="mod">
          <ac:chgData name="Spencer Beau" userId="5d75d17ea5e979ba" providerId="LiveId" clId="{5B00FB34-FFFD-AF4F-8DE4-44BD8B747494}" dt="2024-08-01T19:26:12.955" v="8349" actId="1076"/>
          <ac:spMkLst>
            <pc:docMk/>
            <pc:sldMk cId="1596451673" sldId="266"/>
            <ac:spMk id="7" creationId="{2E00C1B4-8D38-6F71-C3A0-5AD1FA771281}"/>
          </ac:spMkLst>
        </pc:spChg>
        <pc:spChg chg="add del mod">
          <ac:chgData name="Spencer Beau" userId="5d75d17ea5e979ba" providerId="LiveId" clId="{5B00FB34-FFFD-AF4F-8DE4-44BD8B747494}" dt="2024-08-02T00:30:01.453" v="17011" actId="478"/>
          <ac:spMkLst>
            <pc:docMk/>
            <pc:sldMk cId="1596451673" sldId="266"/>
            <ac:spMk id="9" creationId="{752542FC-9BA8-EE6B-7BEA-8588A988C112}"/>
          </ac:spMkLst>
        </pc:spChg>
        <pc:picChg chg="add del mod">
          <ac:chgData name="Spencer Beau" userId="5d75d17ea5e979ba" providerId="LiveId" clId="{5B00FB34-FFFD-AF4F-8DE4-44BD8B747494}" dt="2024-08-01T18:47:24.128" v="7935" actId="478"/>
          <ac:picMkLst>
            <pc:docMk/>
            <pc:sldMk cId="1596451673" sldId="266"/>
            <ac:picMk id="4" creationId="{57C731D6-55F5-DB1B-A15B-1D3357E8B0A6}"/>
          </ac:picMkLst>
        </pc:picChg>
        <pc:picChg chg="del">
          <ac:chgData name="Spencer Beau" userId="5d75d17ea5e979ba" providerId="LiveId" clId="{5B00FB34-FFFD-AF4F-8DE4-44BD8B747494}" dt="2024-08-01T19:25:21.799" v="8337" actId="478"/>
          <ac:picMkLst>
            <pc:docMk/>
            <pc:sldMk cId="1596451673" sldId="266"/>
            <ac:picMk id="6" creationId="{C328C9FD-1809-98B4-E2BE-8D5315EB48D9}"/>
          </ac:picMkLst>
        </pc:picChg>
        <pc:picChg chg="add mod">
          <ac:chgData name="Spencer Beau" userId="5d75d17ea5e979ba" providerId="LiveId" clId="{5B00FB34-FFFD-AF4F-8DE4-44BD8B747494}" dt="2024-08-01T19:26:06.072" v="8346" actId="1076"/>
          <ac:picMkLst>
            <pc:docMk/>
            <pc:sldMk cId="1596451673" sldId="266"/>
            <ac:picMk id="8" creationId="{EA134E1E-CA00-6923-E6E2-667B82549E17}"/>
          </ac:picMkLst>
        </pc:picChg>
      </pc:sldChg>
      <pc:sldChg chg="addSp delSp modSp mod modTransition modNotesTx">
        <pc:chgData name="Spencer Beau" userId="5d75d17ea5e979ba" providerId="LiveId" clId="{5B00FB34-FFFD-AF4F-8DE4-44BD8B747494}" dt="2024-08-02T14:07:39.919" v="23236" actId="20577"/>
        <pc:sldMkLst>
          <pc:docMk/>
          <pc:sldMk cId="3187805438" sldId="267"/>
        </pc:sldMkLst>
        <pc:spChg chg="add mod">
          <ac:chgData name="Spencer Beau" userId="5d75d17ea5e979ba" providerId="LiveId" clId="{5B00FB34-FFFD-AF4F-8DE4-44BD8B747494}" dt="2024-08-01T04:25:17.224" v="648"/>
          <ac:spMkLst>
            <pc:docMk/>
            <pc:sldMk cId="3187805438" sldId="267"/>
            <ac:spMk id="2" creationId="{BD995B1F-E78C-9EDF-B298-607C2312EC0B}"/>
          </ac:spMkLst>
        </pc:spChg>
        <pc:spChg chg="add del mod">
          <ac:chgData name="Spencer Beau" userId="5d75d17ea5e979ba" providerId="LiveId" clId="{5B00FB34-FFFD-AF4F-8DE4-44BD8B747494}" dt="2024-08-01T02:37:25.942" v="49" actId="478"/>
          <ac:spMkLst>
            <pc:docMk/>
            <pc:sldMk cId="3187805438" sldId="267"/>
            <ac:spMk id="3" creationId="{6794BB02-8E0F-62D1-CCEA-46945520D12A}"/>
          </ac:spMkLst>
        </pc:spChg>
        <pc:spChg chg="add del mod">
          <ac:chgData name="Spencer Beau" userId="5d75d17ea5e979ba" providerId="LiveId" clId="{5B00FB34-FFFD-AF4F-8DE4-44BD8B747494}" dt="2024-08-02T04:01:48.403" v="20333" actId="478"/>
          <ac:spMkLst>
            <pc:docMk/>
            <pc:sldMk cId="3187805438" sldId="267"/>
            <ac:spMk id="4" creationId="{6FCF75EC-D404-E05D-FA25-F3A5140E76BC}"/>
          </ac:spMkLst>
        </pc:spChg>
        <pc:spChg chg="del">
          <ac:chgData name="Spencer Beau" userId="5d75d17ea5e979ba" providerId="LiveId" clId="{5B00FB34-FFFD-AF4F-8DE4-44BD8B747494}" dt="2024-08-01T02:37:24.488" v="48" actId="478"/>
          <ac:spMkLst>
            <pc:docMk/>
            <pc:sldMk cId="3187805438" sldId="267"/>
            <ac:spMk id="4" creationId="{72C44033-17B8-A5D1-6FD1-0DC75E9D3979}"/>
          </ac:spMkLst>
        </pc:spChg>
        <pc:spChg chg="mod">
          <ac:chgData name="Spencer Beau" userId="5d75d17ea5e979ba" providerId="LiveId" clId="{5B00FB34-FFFD-AF4F-8DE4-44BD8B747494}" dt="2024-08-02T00:25:57.095" v="16753" actId="20577"/>
          <ac:spMkLst>
            <pc:docMk/>
            <pc:sldMk cId="3187805438" sldId="267"/>
            <ac:spMk id="5" creationId="{D4E70D4B-BD91-F4A9-3775-A0E8A06B9392}"/>
          </ac:spMkLst>
        </pc:spChg>
        <pc:spChg chg="add mod">
          <ac:chgData name="Spencer Beau" userId="5d75d17ea5e979ba" providerId="LiveId" clId="{5B00FB34-FFFD-AF4F-8DE4-44BD8B747494}" dt="2024-08-02T03:29:43.522" v="18646" actId="20577"/>
          <ac:spMkLst>
            <pc:docMk/>
            <pc:sldMk cId="3187805438" sldId="267"/>
            <ac:spMk id="6" creationId="{F7CAA52F-5103-4CE7-ADF6-C5195D01E2DE}"/>
          </ac:spMkLst>
        </pc:spChg>
        <pc:spChg chg="mod">
          <ac:chgData name="Spencer Beau" userId="5d75d17ea5e979ba" providerId="LiveId" clId="{5B00FB34-FFFD-AF4F-8DE4-44BD8B747494}" dt="2024-08-02T00:20:33.478" v="16504" actId="1076"/>
          <ac:spMkLst>
            <pc:docMk/>
            <pc:sldMk cId="3187805438" sldId="267"/>
            <ac:spMk id="7" creationId="{B883A534-8BF0-6CA5-07D9-217A2668D068}"/>
          </ac:spMkLst>
        </pc:spChg>
        <pc:spChg chg="mod">
          <ac:chgData name="Spencer Beau" userId="5d75d17ea5e979ba" providerId="LiveId" clId="{5B00FB34-FFFD-AF4F-8DE4-44BD8B747494}" dt="2024-08-02T14:07:39.919" v="23236" actId="20577"/>
          <ac:spMkLst>
            <pc:docMk/>
            <pc:sldMk cId="3187805438" sldId="267"/>
            <ac:spMk id="8" creationId="{375ECD9C-7A6F-8530-03D3-42E5ACCE5E25}"/>
          </ac:spMkLst>
        </pc:spChg>
        <pc:spChg chg="add del mod">
          <ac:chgData name="Spencer Beau" userId="5d75d17ea5e979ba" providerId="LiveId" clId="{5B00FB34-FFFD-AF4F-8DE4-44BD8B747494}" dt="2024-08-02T04:05:18.878" v="20629" actId="21"/>
          <ac:spMkLst>
            <pc:docMk/>
            <pc:sldMk cId="3187805438" sldId="267"/>
            <ac:spMk id="10" creationId="{77610922-D932-74A8-648F-59490E61FC4A}"/>
          </ac:spMkLst>
        </pc:spChg>
        <pc:spChg chg="add del mod">
          <ac:chgData name="Spencer Beau" userId="5d75d17ea5e979ba" providerId="LiveId" clId="{5B00FB34-FFFD-AF4F-8DE4-44BD8B747494}" dt="2024-08-02T04:04:59.036" v="20626" actId="21"/>
          <ac:spMkLst>
            <pc:docMk/>
            <pc:sldMk cId="3187805438" sldId="267"/>
            <ac:spMk id="11" creationId="{0462273C-CA5D-4090-A23C-26B29B06CCE5}"/>
          </ac:spMkLst>
        </pc:spChg>
        <pc:spChg chg="add del mod">
          <ac:chgData name="Spencer Beau" userId="5d75d17ea5e979ba" providerId="LiveId" clId="{5B00FB34-FFFD-AF4F-8DE4-44BD8B747494}" dt="2024-08-02T00:20:58.501" v="16505" actId="478"/>
          <ac:spMkLst>
            <pc:docMk/>
            <pc:sldMk cId="3187805438" sldId="267"/>
            <ac:spMk id="12" creationId="{3F1E63E3-D87A-F779-8F34-8582EC098458}"/>
          </ac:spMkLst>
        </pc:spChg>
        <pc:spChg chg="add del mod">
          <ac:chgData name="Spencer Beau" userId="5d75d17ea5e979ba" providerId="LiveId" clId="{5B00FB34-FFFD-AF4F-8DE4-44BD8B747494}" dt="2024-08-02T00:21:09.780" v="16506" actId="478"/>
          <ac:spMkLst>
            <pc:docMk/>
            <pc:sldMk cId="3187805438" sldId="267"/>
            <ac:spMk id="13" creationId="{111B5665-5142-2DA2-C4C0-3D533E8A8117}"/>
          </ac:spMkLst>
        </pc:spChg>
      </pc:sldChg>
      <pc:sldChg chg="new del">
        <pc:chgData name="Spencer Beau" userId="5d75d17ea5e979ba" providerId="LiveId" clId="{5B00FB34-FFFD-AF4F-8DE4-44BD8B747494}" dt="2024-08-01T04:19:25.543" v="570" actId="2696"/>
        <pc:sldMkLst>
          <pc:docMk/>
          <pc:sldMk cId="1508538483" sldId="268"/>
        </pc:sldMkLst>
      </pc:sldChg>
      <pc:sldChg chg="del">
        <pc:chgData name="Spencer Beau" userId="5d75d17ea5e979ba" providerId="LiveId" clId="{5B00FB34-FFFD-AF4F-8DE4-44BD8B747494}" dt="2024-08-01T02:36:04.903" v="0" actId="2696"/>
        <pc:sldMkLst>
          <pc:docMk/>
          <pc:sldMk cId="2171832122" sldId="268"/>
        </pc:sldMkLst>
      </pc:sldChg>
      <pc:sldChg chg="addSp delSp modSp add mod ord modTransition modNotesTx">
        <pc:chgData name="Spencer Beau" userId="5d75d17ea5e979ba" providerId="LiveId" clId="{5B00FB34-FFFD-AF4F-8DE4-44BD8B747494}" dt="2024-08-02T05:43:00.243" v="22334"/>
        <pc:sldMkLst>
          <pc:docMk/>
          <pc:sldMk cId="3288753242" sldId="269"/>
        </pc:sldMkLst>
        <pc:spChg chg="del">
          <ac:chgData name="Spencer Beau" userId="5d75d17ea5e979ba" providerId="LiveId" clId="{5B00FB34-FFFD-AF4F-8DE4-44BD8B747494}" dt="2024-08-01T04:19:34.937" v="574" actId="478"/>
          <ac:spMkLst>
            <pc:docMk/>
            <pc:sldMk cId="3288753242" sldId="269"/>
            <ac:spMk id="2" creationId="{54DBE863-0DB5-2F36-9159-63D385161933}"/>
          </ac:spMkLst>
        </pc:spChg>
        <pc:spChg chg="add del mod">
          <ac:chgData name="Spencer Beau" userId="5d75d17ea5e979ba" providerId="LiveId" clId="{5B00FB34-FFFD-AF4F-8DE4-44BD8B747494}" dt="2024-08-01T23:27:01.684" v="12530" actId="478"/>
          <ac:spMkLst>
            <pc:docMk/>
            <pc:sldMk cId="3288753242" sldId="269"/>
            <ac:spMk id="2" creationId="{88CC9AA8-9D44-6EED-9065-1D2534B9C713}"/>
          </ac:spMkLst>
        </pc:spChg>
        <pc:spChg chg="mod">
          <ac:chgData name="Spencer Beau" userId="5d75d17ea5e979ba" providerId="LiveId" clId="{5B00FB34-FFFD-AF4F-8DE4-44BD8B747494}" dt="2024-08-01T17:44:17.189" v="5089" actId="20577"/>
          <ac:spMkLst>
            <pc:docMk/>
            <pc:sldMk cId="3288753242" sldId="269"/>
            <ac:spMk id="3" creationId="{5AFB0724-6EC0-B575-E9F8-3D79A340B0F4}"/>
          </ac:spMkLst>
        </pc:spChg>
        <pc:spChg chg="add del mod">
          <ac:chgData name="Spencer Beau" userId="5d75d17ea5e979ba" providerId="LiveId" clId="{5B00FB34-FFFD-AF4F-8DE4-44BD8B747494}" dt="2024-08-01T23:17:53.449" v="12176" actId="478"/>
          <ac:spMkLst>
            <pc:docMk/>
            <pc:sldMk cId="3288753242" sldId="269"/>
            <ac:spMk id="4" creationId="{CF9CF3F6-8DF4-06E4-D16A-E088052035E9}"/>
          </ac:spMkLst>
        </pc:spChg>
        <pc:spChg chg="add mod">
          <ac:chgData name="Spencer Beau" userId="5d75d17ea5e979ba" providerId="LiveId" clId="{5B00FB34-FFFD-AF4F-8DE4-44BD8B747494}" dt="2024-08-01T23:33:43.701" v="13293" actId="1076"/>
          <ac:spMkLst>
            <pc:docMk/>
            <pc:sldMk cId="3288753242" sldId="269"/>
            <ac:spMk id="5" creationId="{E91EF6AA-0247-E149-AFAD-D7F6CA01E583}"/>
          </ac:spMkLst>
        </pc:spChg>
        <pc:spChg chg="add mod">
          <ac:chgData name="Spencer Beau" userId="5d75d17ea5e979ba" providerId="LiveId" clId="{5B00FB34-FFFD-AF4F-8DE4-44BD8B747494}" dt="2024-08-01T23:33:32.190" v="13292" actId="1076"/>
          <ac:spMkLst>
            <pc:docMk/>
            <pc:sldMk cId="3288753242" sldId="269"/>
            <ac:spMk id="6" creationId="{873BB592-64C0-9D70-E194-EA6815D9D7A7}"/>
          </ac:spMkLst>
        </pc:spChg>
        <pc:spChg chg="add mod">
          <ac:chgData name="Spencer Beau" userId="5d75d17ea5e979ba" providerId="LiveId" clId="{5B00FB34-FFFD-AF4F-8DE4-44BD8B747494}" dt="2024-08-01T23:33:43.701" v="13293" actId="1076"/>
          <ac:spMkLst>
            <pc:docMk/>
            <pc:sldMk cId="3288753242" sldId="269"/>
            <ac:spMk id="7" creationId="{A0AB3FF0-0E0F-EADC-3E3A-7F1F499D59FF}"/>
          </ac:spMkLst>
        </pc:spChg>
        <pc:spChg chg="del">
          <ac:chgData name="Spencer Beau" userId="5d75d17ea5e979ba" providerId="LiveId" clId="{5B00FB34-FFFD-AF4F-8DE4-44BD8B747494}" dt="2024-08-01T04:19:34.937" v="574" actId="478"/>
          <ac:spMkLst>
            <pc:docMk/>
            <pc:sldMk cId="3288753242" sldId="269"/>
            <ac:spMk id="8" creationId="{9E26E76C-3E3B-AEC1-F112-155F6F028E3E}"/>
          </ac:spMkLst>
        </pc:spChg>
        <pc:spChg chg="add mod">
          <ac:chgData name="Spencer Beau" userId="5d75d17ea5e979ba" providerId="LiveId" clId="{5B00FB34-FFFD-AF4F-8DE4-44BD8B747494}" dt="2024-08-01T23:33:43.701" v="13293" actId="1076"/>
          <ac:spMkLst>
            <pc:docMk/>
            <pc:sldMk cId="3288753242" sldId="269"/>
            <ac:spMk id="8" creationId="{CF221357-18FB-D6BE-2F50-1337A79714B1}"/>
          </ac:spMkLst>
        </pc:spChg>
        <pc:spChg chg="add mod">
          <ac:chgData name="Spencer Beau" userId="5d75d17ea5e979ba" providerId="LiveId" clId="{5B00FB34-FFFD-AF4F-8DE4-44BD8B747494}" dt="2024-08-01T23:33:43.701" v="13293" actId="1076"/>
          <ac:spMkLst>
            <pc:docMk/>
            <pc:sldMk cId="3288753242" sldId="269"/>
            <ac:spMk id="10" creationId="{8CFA3785-2921-7582-8D4F-968DF9C14C9A}"/>
          </ac:spMkLst>
        </pc:spChg>
        <pc:spChg chg="add mod">
          <ac:chgData name="Spencer Beau" userId="5d75d17ea5e979ba" providerId="LiveId" clId="{5B00FB34-FFFD-AF4F-8DE4-44BD8B747494}" dt="2024-08-01T23:33:43.701" v="13293" actId="1076"/>
          <ac:spMkLst>
            <pc:docMk/>
            <pc:sldMk cId="3288753242" sldId="269"/>
            <ac:spMk id="11" creationId="{7101A47D-7CE8-85ED-C5B6-E108B73B4ED9}"/>
          </ac:spMkLst>
        </pc:spChg>
        <pc:spChg chg="add del mod">
          <ac:chgData name="Spencer Beau" userId="5d75d17ea5e979ba" providerId="LiveId" clId="{5B00FB34-FFFD-AF4F-8DE4-44BD8B747494}" dt="2024-08-01T23:25:40.997" v="12492" actId="478"/>
          <ac:spMkLst>
            <pc:docMk/>
            <pc:sldMk cId="3288753242" sldId="269"/>
            <ac:spMk id="12" creationId="{E6A6231D-EF35-59A8-3AF2-476DBE2948A9}"/>
          </ac:spMkLst>
        </pc:spChg>
        <pc:spChg chg="del">
          <ac:chgData name="Spencer Beau" userId="5d75d17ea5e979ba" providerId="LiveId" clId="{5B00FB34-FFFD-AF4F-8DE4-44BD8B747494}" dt="2024-08-01T04:19:34.937" v="574" actId="478"/>
          <ac:spMkLst>
            <pc:docMk/>
            <pc:sldMk cId="3288753242" sldId="269"/>
            <ac:spMk id="13" creationId="{48CAD302-89D7-8CC5-4CFA-6E336F526CF1}"/>
          </ac:spMkLst>
        </pc:spChg>
        <pc:spChg chg="add mod">
          <ac:chgData name="Spencer Beau" userId="5d75d17ea5e979ba" providerId="LiveId" clId="{5B00FB34-FFFD-AF4F-8DE4-44BD8B747494}" dt="2024-08-01T23:33:43.701" v="13293" actId="1076"/>
          <ac:spMkLst>
            <pc:docMk/>
            <pc:sldMk cId="3288753242" sldId="269"/>
            <ac:spMk id="13" creationId="{DB99F57B-25E2-EEAB-72F9-95F80B0678AF}"/>
          </ac:spMkLst>
        </pc:spChg>
        <pc:spChg chg="add mod">
          <ac:chgData name="Spencer Beau" userId="5d75d17ea5e979ba" providerId="LiveId" clId="{5B00FB34-FFFD-AF4F-8DE4-44BD8B747494}" dt="2024-08-01T23:33:43.701" v="13293" actId="1076"/>
          <ac:spMkLst>
            <pc:docMk/>
            <pc:sldMk cId="3288753242" sldId="269"/>
            <ac:spMk id="14" creationId="{0DA0F88C-FD98-87B0-65A3-E1DE1A134992}"/>
          </ac:spMkLst>
        </pc:spChg>
        <pc:spChg chg="del">
          <ac:chgData name="Spencer Beau" userId="5d75d17ea5e979ba" providerId="LiveId" clId="{5B00FB34-FFFD-AF4F-8DE4-44BD8B747494}" dt="2024-08-01T04:19:34.937" v="574" actId="478"/>
          <ac:spMkLst>
            <pc:docMk/>
            <pc:sldMk cId="3288753242" sldId="269"/>
            <ac:spMk id="14" creationId="{66FB4FBF-9C46-4AF1-FC45-6B12B15518FF}"/>
          </ac:spMkLst>
        </pc:spChg>
        <pc:spChg chg="add mod">
          <ac:chgData name="Spencer Beau" userId="5d75d17ea5e979ba" providerId="LiveId" clId="{5B00FB34-FFFD-AF4F-8DE4-44BD8B747494}" dt="2024-08-01T23:33:43.701" v="13293" actId="1076"/>
          <ac:spMkLst>
            <pc:docMk/>
            <pc:sldMk cId="3288753242" sldId="269"/>
            <ac:spMk id="15" creationId="{6D2A5761-0634-6A1A-34B7-CE2CD0899617}"/>
          </ac:spMkLst>
        </pc:spChg>
        <pc:spChg chg="add mod">
          <ac:chgData name="Spencer Beau" userId="5d75d17ea5e979ba" providerId="LiveId" clId="{5B00FB34-FFFD-AF4F-8DE4-44BD8B747494}" dt="2024-08-01T23:33:43.701" v="13293" actId="1076"/>
          <ac:spMkLst>
            <pc:docMk/>
            <pc:sldMk cId="3288753242" sldId="269"/>
            <ac:spMk id="16" creationId="{11218514-ED1F-918B-D7DF-785D6116D867}"/>
          </ac:spMkLst>
        </pc:spChg>
        <pc:spChg chg="del">
          <ac:chgData name="Spencer Beau" userId="5d75d17ea5e979ba" providerId="LiveId" clId="{5B00FB34-FFFD-AF4F-8DE4-44BD8B747494}" dt="2024-08-01T04:19:34.937" v="574" actId="478"/>
          <ac:spMkLst>
            <pc:docMk/>
            <pc:sldMk cId="3288753242" sldId="269"/>
            <ac:spMk id="16" creationId="{680A759D-856C-F331-28CA-B77940D40FA0}"/>
          </ac:spMkLst>
        </pc:spChg>
        <pc:spChg chg="add del mod">
          <ac:chgData name="Spencer Beau" userId="5d75d17ea5e979ba" providerId="LiveId" clId="{5B00FB34-FFFD-AF4F-8DE4-44BD8B747494}" dt="2024-08-01T23:25:40.287" v="12491" actId="478"/>
          <ac:spMkLst>
            <pc:docMk/>
            <pc:sldMk cId="3288753242" sldId="269"/>
            <ac:spMk id="17" creationId="{C0EA7D3F-60AD-02B6-A57B-AB1C9DE521E0}"/>
          </ac:spMkLst>
        </pc:spChg>
        <pc:spChg chg="add del mod">
          <ac:chgData name="Spencer Beau" userId="5d75d17ea5e979ba" providerId="LiveId" clId="{5B00FB34-FFFD-AF4F-8DE4-44BD8B747494}" dt="2024-08-01T23:24:51.972" v="12381" actId="478"/>
          <ac:spMkLst>
            <pc:docMk/>
            <pc:sldMk cId="3288753242" sldId="269"/>
            <ac:spMk id="18" creationId="{A48E613C-5611-593F-F334-045E7D1B56E7}"/>
          </ac:spMkLst>
        </pc:spChg>
        <pc:spChg chg="add mod">
          <ac:chgData name="Spencer Beau" userId="5d75d17ea5e979ba" providerId="LiveId" clId="{5B00FB34-FFFD-AF4F-8DE4-44BD8B747494}" dt="2024-08-01T23:33:43.701" v="13293" actId="1076"/>
          <ac:spMkLst>
            <pc:docMk/>
            <pc:sldMk cId="3288753242" sldId="269"/>
            <ac:spMk id="19" creationId="{9E1AB932-7C7A-460B-C7D8-6A9A2CA87593}"/>
          </ac:spMkLst>
        </pc:spChg>
        <pc:spChg chg="del">
          <ac:chgData name="Spencer Beau" userId="5d75d17ea5e979ba" providerId="LiveId" clId="{5B00FB34-FFFD-AF4F-8DE4-44BD8B747494}" dt="2024-08-01T04:19:34.937" v="574" actId="478"/>
          <ac:spMkLst>
            <pc:docMk/>
            <pc:sldMk cId="3288753242" sldId="269"/>
            <ac:spMk id="20" creationId="{63CAA11B-D4FD-152A-B6A1-6AD01FFE0D9F}"/>
          </ac:spMkLst>
        </pc:spChg>
        <pc:spChg chg="add mod">
          <ac:chgData name="Spencer Beau" userId="5d75d17ea5e979ba" providerId="LiveId" clId="{5B00FB34-FFFD-AF4F-8DE4-44BD8B747494}" dt="2024-08-01T23:33:43.701" v="13293" actId="1076"/>
          <ac:spMkLst>
            <pc:docMk/>
            <pc:sldMk cId="3288753242" sldId="269"/>
            <ac:spMk id="20" creationId="{FD856A10-2AF3-6C88-8FF6-E386D25F6455}"/>
          </ac:spMkLst>
        </pc:spChg>
        <pc:spChg chg="add mod">
          <ac:chgData name="Spencer Beau" userId="5d75d17ea5e979ba" providerId="LiveId" clId="{5B00FB34-FFFD-AF4F-8DE4-44BD8B747494}" dt="2024-08-01T23:33:43.701" v="13293" actId="1076"/>
          <ac:spMkLst>
            <pc:docMk/>
            <pc:sldMk cId="3288753242" sldId="269"/>
            <ac:spMk id="21" creationId="{9B311330-F7D7-DDF8-3B59-656DEC117DE7}"/>
          </ac:spMkLst>
        </pc:spChg>
        <pc:spChg chg="add mod">
          <ac:chgData name="Spencer Beau" userId="5d75d17ea5e979ba" providerId="LiveId" clId="{5B00FB34-FFFD-AF4F-8DE4-44BD8B747494}" dt="2024-08-01T23:33:43.701" v="13293" actId="1076"/>
          <ac:spMkLst>
            <pc:docMk/>
            <pc:sldMk cId="3288753242" sldId="269"/>
            <ac:spMk id="22" creationId="{380A9A5A-22D1-DDA6-132A-D208A981A192}"/>
          </ac:spMkLst>
        </pc:spChg>
        <pc:spChg chg="add mod">
          <ac:chgData name="Spencer Beau" userId="5d75d17ea5e979ba" providerId="LiveId" clId="{5B00FB34-FFFD-AF4F-8DE4-44BD8B747494}" dt="2024-08-01T23:33:43.701" v="13293" actId="1076"/>
          <ac:spMkLst>
            <pc:docMk/>
            <pc:sldMk cId="3288753242" sldId="269"/>
            <ac:spMk id="23" creationId="{35B1E4CD-D447-183F-DE00-5061FB9CCC66}"/>
          </ac:spMkLst>
        </pc:spChg>
        <pc:spChg chg="add mod">
          <ac:chgData name="Spencer Beau" userId="5d75d17ea5e979ba" providerId="LiveId" clId="{5B00FB34-FFFD-AF4F-8DE4-44BD8B747494}" dt="2024-08-01T23:33:43.701" v="13293" actId="1076"/>
          <ac:spMkLst>
            <pc:docMk/>
            <pc:sldMk cId="3288753242" sldId="269"/>
            <ac:spMk id="24" creationId="{F4E7CC7C-DAC9-F74D-7F87-36D9BFFC8288}"/>
          </ac:spMkLst>
        </pc:spChg>
        <pc:spChg chg="add del mod">
          <ac:chgData name="Spencer Beau" userId="5d75d17ea5e979ba" providerId="LiveId" clId="{5B00FB34-FFFD-AF4F-8DE4-44BD8B747494}" dt="2024-08-01T23:29:31.336" v="12564" actId="478"/>
          <ac:spMkLst>
            <pc:docMk/>
            <pc:sldMk cId="3288753242" sldId="269"/>
            <ac:spMk id="25" creationId="{F1034B45-FE6C-E0EF-C672-5AE75817FBF3}"/>
          </ac:spMkLst>
        </pc:spChg>
        <pc:spChg chg="add del mod">
          <ac:chgData name="Spencer Beau" userId="5d75d17ea5e979ba" providerId="LiveId" clId="{5B00FB34-FFFD-AF4F-8DE4-44BD8B747494}" dt="2024-08-01T23:30:25.994" v="12585" actId="478"/>
          <ac:spMkLst>
            <pc:docMk/>
            <pc:sldMk cId="3288753242" sldId="269"/>
            <ac:spMk id="26" creationId="{1BC75F1C-082D-4E9C-EF81-C0CE80E7EC7C}"/>
          </ac:spMkLst>
        </pc:spChg>
        <pc:spChg chg="add mod">
          <ac:chgData name="Spencer Beau" userId="5d75d17ea5e979ba" providerId="LiveId" clId="{5B00FB34-FFFD-AF4F-8DE4-44BD8B747494}" dt="2024-08-01T23:33:43.701" v="13293" actId="1076"/>
          <ac:spMkLst>
            <pc:docMk/>
            <pc:sldMk cId="3288753242" sldId="269"/>
            <ac:spMk id="27" creationId="{219203D5-66D7-3029-8288-437402AAA767}"/>
          </ac:spMkLst>
        </pc:spChg>
        <pc:spChg chg="del">
          <ac:chgData name="Spencer Beau" userId="5d75d17ea5e979ba" providerId="LiveId" clId="{5B00FB34-FFFD-AF4F-8DE4-44BD8B747494}" dt="2024-08-01T04:19:34.937" v="574" actId="478"/>
          <ac:spMkLst>
            <pc:docMk/>
            <pc:sldMk cId="3288753242" sldId="269"/>
            <ac:spMk id="29" creationId="{2E46CB89-CF2C-9BB2-0D80-F08F4019DC32}"/>
          </ac:spMkLst>
        </pc:spChg>
        <pc:graphicFrameChg chg="add del mod modGraphic">
          <ac:chgData name="Spencer Beau" userId="5d75d17ea5e979ba" providerId="LiveId" clId="{5B00FB34-FFFD-AF4F-8DE4-44BD8B747494}" dt="2024-08-01T04:26:41.359" v="681" actId="478"/>
          <ac:graphicFrameMkLst>
            <pc:docMk/>
            <pc:sldMk cId="3288753242" sldId="269"/>
            <ac:graphicFrameMk id="7" creationId="{9CBE8E74-5668-AD05-46BC-6DC503E88EF2}"/>
          </ac:graphicFrameMkLst>
        </pc:graphicFrameChg>
        <pc:graphicFrameChg chg="add del mod modGraphic">
          <ac:chgData name="Spencer Beau" userId="5d75d17ea5e979ba" providerId="LiveId" clId="{5B00FB34-FFFD-AF4F-8DE4-44BD8B747494}" dt="2024-08-01T23:26:58.623" v="12529" actId="478"/>
          <ac:graphicFrameMkLst>
            <pc:docMk/>
            <pc:sldMk cId="3288753242" sldId="269"/>
            <ac:graphicFrameMk id="9" creationId="{1713FAB8-4A24-0BFB-C2C0-36C55778A378}"/>
          </ac:graphicFrameMkLst>
        </pc:graphicFrameChg>
        <pc:graphicFrameChg chg="del">
          <ac:chgData name="Spencer Beau" userId="5d75d17ea5e979ba" providerId="LiveId" clId="{5B00FB34-FFFD-AF4F-8DE4-44BD8B747494}" dt="2024-08-01T04:19:34.937" v="574" actId="478"/>
          <ac:graphicFrameMkLst>
            <pc:docMk/>
            <pc:sldMk cId="3288753242" sldId="269"/>
            <ac:graphicFrameMk id="15" creationId="{6BD10C9F-65B8-2E75-F24C-A94665905745}"/>
          </ac:graphicFrameMkLst>
        </pc:graphicFrameChg>
        <pc:picChg chg="del">
          <ac:chgData name="Spencer Beau" userId="5d75d17ea5e979ba" providerId="LiveId" clId="{5B00FB34-FFFD-AF4F-8DE4-44BD8B747494}" dt="2024-08-01T04:19:29.850" v="572" actId="478"/>
          <ac:picMkLst>
            <pc:docMk/>
            <pc:sldMk cId="3288753242" sldId="269"/>
            <ac:picMk id="4" creationId="{1B80D752-2B80-E543-C049-E07C1424E206}"/>
          </ac:picMkLst>
        </pc:picChg>
        <pc:picChg chg="add del mod">
          <ac:chgData name="Spencer Beau" userId="5d75d17ea5e979ba" providerId="LiveId" clId="{5B00FB34-FFFD-AF4F-8DE4-44BD8B747494}" dt="2024-08-01T04:36:20.741" v="1376" actId="478"/>
          <ac:picMkLst>
            <pc:docMk/>
            <pc:sldMk cId="3288753242" sldId="269"/>
            <ac:picMk id="5" creationId="{F49D0C88-2375-7DB2-0F75-0FD90F2E6D43}"/>
          </ac:picMkLst>
        </pc:picChg>
        <pc:picChg chg="del">
          <ac:chgData name="Spencer Beau" userId="5d75d17ea5e979ba" providerId="LiveId" clId="{5B00FB34-FFFD-AF4F-8DE4-44BD8B747494}" dt="2024-08-01T04:19:28.564" v="571" actId="478"/>
          <ac:picMkLst>
            <pc:docMk/>
            <pc:sldMk cId="3288753242" sldId="269"/>
            <ac:picMk id="19" creationId="{EE81E04A-FE49-332F-1FFD-054AE078B78E}"/>
          </ac:picMkLst>
        </pc:picChg>
        <pc:picChg chg="del">
          <ac:chgData name="Spencer Beau" userId="5d75d17ea5e979ba" providerId="LiveId" clId="{5B00FB34-FFFD-AF4F-8DE4-44BD8B747494}" dt="2024-08-01T04:19:31.228" v="573" actId="478"/>
          <ac:picMkLst>
            <pc:docMk/>
            <pc:sldMk cId="3288753242" sldId="269"/>
            <ac:picMk id="31" creationId="{4E9A1FD4-C4E3-841B-2EA8-5FC69CE03C2D}"/>
          </ac:picMkLst>
        </pc:picChg>
      </pc:sldChg>
      <pc:sldChg chg="new del">
        <pc:chgData name="Spencer Beau" userId="5d75d17ea5e979ba" providerId="LiveId" clId="{5B00FB34-FFFD-AF4F-8DE4-44BD8B747494}" dt="2024-08-01T04:38:20.523" v="1452" actId="2696"/>
        <pc:sldMkLst>
          <pc:docMk/>
          <pc:sldMk cId="18697083" sldId="270"/>
        </pc:sldMkLst>
      </pc:sldChg>
      <pc:sldChg chg="delSp modSp add mod">
        <pc:chgData name="Spencer Beau" userId="5d75d17ea5e979ba" providerId="LiveId" clId="{5B00FB34-FFFD-AF4F-8DE4-44BD8B747494}" dt="2024-08-01T04:34:52.499" v="1348" actId="478"/>
        <pc:sldMkLst>
          <pc:docMk/>
          <pc:sldMk cId="3256030024" sldId="271"/>
        </pc:sldMkLst>
        <pc:spChg chg="mod">
          <ac:chgData name="Spencer Beau" userId="5d75d17ea5e979ba" providerId="LiveId" clId="{5B00FB34-FFFD-AF4F-8DE4-44BD8B747494}" dt="2024-08-01T04:34:48.963" v="1346" actId="20577"/>
          <ac:spMkLst>
            <pc:docMk/>
            <pc:sldMk cId="3256030024" sldId="271"/>
            <ac:spMk id="3" creationId="{5AFB0724-6EC0-B575-E9F8-3D79A340B0F4}"/>
          </ac:spMkLst>
        </pc:spChg>
        <pc:spChg chg="del">
          <ac:chgData name="Spencer Beau" userId="5d75d17ea5e979ba" providerId="LiveId" clId="{5B00FB34-FFFD-AF4F-8DE4-44BD8B747494}" dt="2024-08-01T04:34:52.499" v="1348" actId="478"/>
          <ac:spMkLst>
            <pc:docMk/>
            <pc:sldMk cId="3256030024" sldId="271"/>
            <ac:spMk id="7" creationId="{2E00C1B4-8D38-6F71-C3A0-5AD1FA771281}"/>
          </ac:spMkLst>
        </pc:spChg>
        <pc:picChg chg="del">
          <ac:chgData name="Spencer Beau" userId="5d75d17ea5e979ba" providerId="LiveId" clId="{5B00FB34-FFFD-AF4F-8DE4-44BD8B747494}" dt="2024-08-01T04:34:49.950" v="1347" actId="478"/>
          <ac:picMkLst>
            <pc:docMk/>
            <pc:sldMk cId="3256030024" sldId="271"/>
            <ac:picMk id="6" creationId="{C328C9FD-1809-98B4-E2BE-8D5315EB48D9}"/>
          </ac:picMkLst>
        </pc:picChg>
      </pc:sldChg>
      <pc:sldChg chg="addSp delSp modSp add mod">
        <pc:chgData name="Spencer Beau" userId="5d75d17ea5e979ba" providerId="LiveId" clId="{5B00FB34-FFFD-AF4F-8DE4-44BD8B747494}" dt="2024-08-01T19:08:27.026" v="8282" actId="14100"/>
        <pc:sldMkLst>
          <pc:docMk/>
          <pc:sldMk cId="2527382247" sldId="272"/>
        </pc:sldMkLst>
        <pc:spChg chg="mod">
          <ac:chgData name="Spencer Beau" userId="5d75d17ea5e979ba" providerId="LiveId" clId="{5B00FB34-FFFD-AF4F-8DE4-44BD8B747494}" dt="2024-08-01T19:06:54.394" v="8252" actId="20577"/>
          <ac:spMkLst>
            <pc:docMk/>
            <pc:sldMk cId="2527382247" sldId="272"/>
            <ac:spMk id="3" creationId="{5AFB0724-6EC0-B575-E9F8-3D79A340B0F4}"/>
          </ac:spMkLst>
        </pc:spChg>
        <pc:spChg chg="add del">
          <ac:chgData name="Spencer Beau" userId="5d75d17ea5e979ba" providerId="LiveId" clId="{5B00FB34-FFFD-AF4F-8DE4-44BD8B747494}" dt="2024-08-01T18:56:34.655" v="8176" actId="22"/>
          <ac:spMkLst>
            <pc:docMk/>
            <pc:sldMk cId="2527382247" sldId="272"/>
            <ac:spMk id="4" creationId="{005D5E08-C0B3-31B3-7294-3235DFAE845D}"/>
          </ac:spMkLst>
        </pc:spChg>
        <pc:spChg chg="add mod">
          <ac:chgData name="Spencer Beau" userId="5d75d17ea5e979ba" providerId="LiveId" clId="{5B00FB34-FFFD-AF4F-8DE4-44BD8B747494}" dt="2024-08-01T19:08:18.162" v="8275" actId="1076"/>
          <ac:spMkLst>
            <pc:docMk/>
            <pc:sldMk cId="2527382247" sldId="272"/>
            <ac:spMk id="7" creationId="{86A1E5BB-B45A-2A70-2F1A-EC035F1D34C3}"/>
          </ac:spMkLst>
        </pc:spChg>
        <pc:spChg chg="del">
          <ac:chgData name="Spencer Beau" userId="5d75d17ea5e979ba" providerId="LiveId" clId="{5B00FB34-FFFD-AF4F-8DE4-44BD8B747494}" dt="2024-08-01T04:55:51.591" v="1488" actId="478"/>
          <ac:spMkLst>
            <pc:docMk/>
            <pc:sldMk cId="2527382247" sldId="272"/>
            <ac:spMk id="10" creationId="{8CFA3785-2921-7582-8D4F-968DF9C14C9A}"/>
          </ac:spMkLst>
        </pc:spChg>
        <pc:spChg chg="del">
          <ac:chgData name="Spencer Beau" userId="5d75d17ea5e979ba" providerId="LiveId" clId="{5B00FB34-FFFD-AF4F-8DE4-44BD8B747494}" dt="2024-08-01T04:55:47.729" v="1486" actId="478"/>
          <ac:spMkLst>
            <pc:docMk/>
            <pc:sldMk cId="2527382247" sldId="272"/>
            <ac:spMk id="11" creationId="{7101A47D-7CE8-85ED-C5B6-E108B73B4ED9}"/>
          </ac:spMkLst>
        </pc:spChg>
        <pc:spChg chg="del">
          <ac:chgData name="Spencer Beau" userId="5d75d17ea5e979ba" providerId="LiveId" clId="{5B00FB34-FFFD-AF4F-8DE4-44BD8B747494}" dt="2024-08-01T04:55:47.729" v="1486" actId="478"/>
          <ac:spMkLst>
            <pc:docMk/>
            <pc:sldMk cId="2527382247" sldId="272"/>
            <ac:spMk id="12" creationId="{E6A6231D-EF35-59A8-3AF2-476DBE2948A9}"/>
          </ac:spMkLst>
        </pc:spChg>
        <pc:spChg chg="add mod">
          <ac:chgData name="Spencer Beau" userId="5d75d17ea5e979ba" providerId="LiveId" clId="{5B00FB34-FFFD-AF4F-8DE4-44BD8B747494}" dt="2024-08-01T19:08:27.026" v="8282" actId="14100"/>
          <ac:spMkLst>
            <pc:docMk/>
            <pc:sldMk cId="2527382247" sldId="272"/>
            <ac:spMk id="13" creationId="{8CCE077E-8478-B8DE-7BF1-8189D7D05F11}"/>
          </ac:spMkLst>
        </pc:spChg>
        <pc:spChg chg="del">
          <ac:chgData name="Spencer Beau" userId="5d75d17ea5e979ba" providerId="LiveId" clId="{5B00FB34-FFFD-AF4F-8DE4-44BD8B747494}" dt="2024-08-01T04:55:47.729" v="1486" actId="478"/>
          <ac:spMkLst>
            <pc:docMk/>
            <pc:sldMk cId="2527382247" sldId="272"/>
            <ac:spMk id="17" creationId="{C0EA7D3F-60AD-02B6-A57B-AB1C9DE521E0}"/>
          </ac:spMkLst>
        </pc:spChg>
        <pc:graphicFrameChg chg="del">
          <ac:chgData name="Spencer Beau" userId="5d75d17ea5e979ba" providerId="LiveId" clId="{5B00FB34-FFFD-AF4F-8DE4-44BD8B747494}" dt="2024-08-01T04:55:50.398" v="1487" actId="478"/>
          <ac:graphicFrameMkLst>
            <pc:docMk/>
            <pc:sldMk cId="2527382247" sldId="272"/>
            <ac:graphicFrameMk id="9" creationId="{1713FAB8-4A24-0BFB-C2C0-36C55778A378}"/>
          </ac:graphicFrameMkLst>
        </pc:graphicFrameChg>
        <pc:picChg chg="add mod">
          <ac:chgData name="Spencer Beau" userId="5d75d17ea5e979ba" providerId="LiveId" clId="{5B00FB34-FFFD-AF4F-8DE4-44BD8B747494}" dt="2024-08-01T19:05:07.006" v="8179" actId="1076"/>
          <ac:picMkLst>
            <pc:docMk/>
            <pc:sldMk cId="2527382247" sldId="272"/>
            <ac:picMk id="5" creationId="{6A507538-928A-7E63-F525-34611ADFAC72}"/>
          </ac:picMkLst>
        </pc:picChg>
        <pc:picChg chg="add mod">
          <ac:chgData name="Spencer Beau" userId="5d75d17ea5e979ba" providerId="LiveId" clId="{5B00FB34-FFFD-AF4F-8DE4-44BD8B747494}" dt="2024-08-01T19:08:04.965" v="8254" actId="1076"/>
          <ac:picMkLst>
            <pc:docMk/>
            <pc:sldMk cId="2527382247" sldId="272"/>
            <ac:picMk id="8" creationId="{DD51BC4A-EAF6-770C-EC84-2A259D2899F6}"/>
          </ac:picMkLst>
        </pc:picChg>
      </pc:sldChg>
      <pc:sldChg chg="new del">
        <pc:chgData name="Spencer Beau" userId="5d75d17ea5e979ba" providerId="LiveId" clId="{5B00FB34-FFFD-AF4F-8DE4-44BD8B747494}" dt="2024-08-01T04:56:41.319" v="1560" actId="2696"/>
        <pc:sldMkLst>
          <pc:docMk/>
          <pc:sldMk cId="2182080677" sldId="273"/>
        </pc:sldMkLst>
      </pc:sldChg>
      <pc:sldChg chg="addSp delSp modSp add mod ord">
        <pc:chgData name="Spencer Beau" userId="5d75d17ea5e979ba" providerId="LiveId" clId="{5B00FB34-FFFD-AF4F-8DE4-44BD8B747494}" dt="2024-08-01T19:25:02.356" v="8336" actId="1076"/>
        <pc:sldMkLst>
          <pc:docMk/>
          <pc:sldMk cId="3651661296" sldId="274"/>
        </pc:sldMkLst>
        <pc:spChg chg="mod">
          <ac:chgData name="Spencer Beau" userId="5d75d17ea5e979ba" providerId="LiveId" clId="{5B00FB34-FFFD-AF4F-8DE4-44BD8B747494}" dt="2024-08-01T18:52:04.086" v="8174" actId="20577"/>
          <ac:spMkLst>
            <pc:docMk/>
            <pc:sldMk cId="3651661296" sldId="274"/>
            <ac:spMk id="3" creationId="{5AFB0724-6EC0-B575-E9F8-3D79A340B0F4}"/>
          </ac:spMkLst>
        </pc:spChg>
        <pc:spChg chg="add del mod">
          <ac:chgData name="Spencer Beau" userId="5d75d17ea5e979ba" providerId="LiveId" clId="{5B00FB34-FFFD-AF4F-8DE4-44BD8B747494}" dt="2024-08-01T19:22:53.963" v="8333" actId="478"/>
          <ac:spMkLst>
            <pc:docMk/>
            <pc:sldMk cId="3651661296" sldId="274"/>
            <ac:spMk id="4" creationId="{06E4DA4A-35BE-196F-9D10-96206BEF98BD}"/>
          </ac:spMkLst>
        </pc:spChg>
        <pc:picChg chg="add del mod">
          <ac:chgData name="Spencer Beau" userId="5d75d17ea5e979ba" providerId="LiveId" clId="{5B00FB34-FFFD-AF4F-8DE4-44BD8B747494}" dt="2024-08-01T19:22:51.479" v="8332" actId="478"/>
          <ac:picMkLst>
            <pc:docMk/>
            <pc:sldMk cId="3651661296" sldId="274"/>
            <ac:picMk id="2" creationId="{5F8BADC1-99DC-506E-A0AA-12CA76D9BE2A}"/>
          </ac:picMkLst>
        </pc:picChg>
        <pc:picChg chg="add mod">
          <ac:chgData name="Spencer Beau" userId="5d75d17ea5e979ba" providerId="LiveId" clId="{5B00FB34-FFFD-AF4F-8DE4-44BD8B747494}" dt="2024-08-01T19:25:02.356" v="8336" actId="1076"/>
          <ac:picMkLst>
            <pc:docMk/>
            <pc:sldMk cId="3651661296" sldId="274"/>
            <ac:picMk id="5" creationId="{31B15ED8-546A-79FD-15B0-5CCF171B215C}"/>
          </ac:picMkLst>
        </pc:picChg>
      </pc:sldChg>
      <pc:sldChg chg="addSp delSp modSp new mod ord modTransition modNotesTx">
        <pc:chgData name="Spencer Beau" userId="5d75d17ea5e979ba" providerId="LiveId" clId="{5B00FB34-FFFD-AF4F-8DE4-44BD8B747494}" dt="2024-08-02T18:17:39.265" v="23508" actId="20577"/>
        <pc:sldMkLst>
          <pc:docMk/>
          <pc:sldMk cId="802463655" sldId="275"/>
        </pc:sldMkLst>
        <pc:spChg chg="del">
          <ac:chgData name="Spencer Beau" userId="5d75d17ea5e979ba" providerId="LiveId" clId="{5B00FB34-FFFD-AF4F-8DE4-44BD8B747494}" dt="2024-08-01T15:38:35.605" v="3026" actId="478"/>
          <ac:spMkLst>
            <pc:docMk/>
            <pc:sldMk cId="802463655" sldId="275"/>
            <ac:spMk id="2" creationId="{6E295F4B-5144-53D3-1C97-FC05332EF4A1}"/>
          </ac:spMkLst>
        </pc:spChg>
        <pc:spChg chg="add mod">
          <ac:chgData name="Spencer Beau" userId="5d75d17ea5e979ba" providerId="LiveId" clId="{5B00FB34-FFFD-AF4F-8DE4-44BD8B747494}" dt="2024-08-02T04:05:38.089" v="20633" actId="1076"/>
          <ac:spMkLst>
            <pc:docMk/>
            <pc:sldMk cId="802463655" sldId="275"/>
            <ac:spMk id="2" creationId="{A91C4BF2-5171-679A-C4E6-EA50535CA146}"/>
          </ac:spMkLst>
        </pc:spChg>
        <pc:spChg chg="add mod">
          <ac:chgData name="Spencer Beau" userId="5d75d17ea5e979ba" providerId="LiveId" clId="{5B00FB34-FFFD-AF4F-8DE4-44BD8B747494}" dt="2024-08-02T05:24:46.340" v="21931" actId="1076"/>
          <ac:spMkLst>
            <pc:docMk/>
            <pc:sldMk cId="802463655" sldId="275"/>
            <ac:spMk id="3" creationId="{3FAB463B-EE96-D154-E2DD-CEA97B851AF8}"/>
          </ac:spMkLst>
        </pc:spChg>
        <pc:spChg chg="del">
          <ac:chgData name="Spencer Beau" userId="5d75d17ea5e979ba" providerId="LiveId" clId="{5B00FB34-FFFD-AF4F-8DE4-44BD8B747494}" dt="2024-08-01T15:38:33.937" v="3025" actId="478"/>
          <ac:spMkLst>
            <pc:docMk/>
            <pc:sldMk cId="802463655" sldId="275"/>
            <ac:spMk id="3" creationId="{B0FC7EFE-A0BB-B0A6-843C-4D0E730AABBD}"/>
          </ac:spMkLst>
        </pc:spChg>
        <pc:spChg chg="add mod">
          <ac:chgData name="Spencer Beau" userId="5d75d17ea5e979ba" providerId="LiveId" clId="{5B00FB34-FFFD-AF4F-8DE4-44BD8B747494}" dt="2024-08-02T03:29:10.990" v="18611" actId="20577"/>
          <ac:spMkLst>
            <pc:docMk/>
            <pc:sldMk cId="802463655" sldId="275"/>
            <ac:spMk id="6" creationId="{51389869-5ABD-21E9-0783-2677B41212CA}"/>
          </ac:spMkLst>
        </pc:spChg>
        <pc:spChg chg="add mod">
          <ac:chgData name="Spencer Beau" userId="5d75d17ea5e979ba" providerId="LiveId" clId="{5B00FB34-FFFD-AF4F-8DE4-44BD8B747494}" dt="2024-08-02T05:23:09.690" v="21673" actId="20577"/>
          <ac:spMkLst>
            <pc:docMk/>
            <pc:sldMk cId="802463655" sldId="275"/>
            <ac:spMk id="8" creationId="{8A0E8714-DE49-6B27-91E7-8B037772DB5D}"/>
          </ac:spMkLst>
        </pc:spChg>
        <pc:spChg chg="add mod">
          <ac:chgData name="Spencer Beau" userId="5d75d17ea5e979ba" providerId="LiveId" clId="{5B00FB34-FFFD-AF4F-8DE4-44BD8B747494}" dt="2024-08-01T21:10:04.326" v="8927"/>
          <ac:spMkLst>
            <pc:docMk/>
            <pc:sldMk cId="802463655" sldId="275"/>
            <ac:spMk id="9" creationId="{A62C6335-424D-AB75-BC85-DEDDDD472A72}"/>
          </ac:spMkLst>
        </pc:spChg>
        <pc:graphicFrameChg chg="add mod modGraphic">
          <ac:chgData name="Spencer Beau" userId="5d75d17ea5e979ba" providerId="LiveId" clId="{5B00FB34-FFFD-AF4F-8DE4-44BD8B747494}" dt="2024-08-02T04:04:54.023" v="20625" actId="1076"/>
          <ac:graphicFrameMkLst>
            <pc:docMk/>
            <pc:sldMk cId="802463655" sldId="275"/>
            <ac:graphicFrameMk id="5" creationId="{A33F5690-6453-6E89-FB30-EFB75340B4D5}"/>
          </ac:graphicFrameMkLst>
        </pc:graphicFrameChg>
      </pc:sldChg>
      <pc:sldChg chg="addSp delSp modSp new mod ord modTransition modNotesTx">
        <pc:chgData name="Spencer Beau" userId="5d75d17ea5e979ba" providerId="LiveId" clId="{5B00FB34-FFFD-AF4F-8DE4-44BD8B747494}" dt="2024-08-02T05:43:00.243" v="22334"/>
        <pc:sldMkLst>
          <pc:docMk/>
          <pc:sldMk cId="3098870342" sldId="276"/>
        </pc:sldMkLst>
        <pc:spChg chg="del">
          <ac:chgData name="Spencer Beau" userId="5d75d17ea5e979ba" providerId="LiveId" clId="{5B00FB34-FFFD-AF4F-8DE4-44BD8B747494}" dt="2024-08-01T15:46:52.516" v="3150" actId="478"/>
          <ac:spMkLst>
            <pc:docMk/>
            <pc:sldMk cId="3098870342" sldId="276"/>
            <ac:spMk id="2" creationId="{9BFF94A7-FCDF-4E02-D6F5-1F148F25011F}"/>
          </ac:spMkLst>
        </pc:spChg>
        <pc:spChg chg="add mod">
          <ac:chgData name="Spencer Beau" userId="5d75d17ea5e979ba" providerId="LiveId" clId="{5B00FB34-FFFD-AF4F-8DE4-44BD8B747494}" dt="2024-08-01T23:43:03.771" v="14473" actId="164"/>
          <ac:spMkLst>
            <pc:docMk/>
            <pc:sldMk cId="3098870342" sldId="276"/>
            <ac:spMk id="2" creationId="{FBA92F38-A635-F207-7A46-18D63AB20C07}"/>
          </ac:spMkLst>
        </pc:spChg>
        <pc:spChg chg="del">
          <ac:chgData name="Spencer Beau" userId="5d75d17ea5e979ba" providerId="LiveId" clId="{5B00FB34-FFFD-AF4F-8DE4-44BD8B747494}" dt="2024-08-01T15:46:51.289" v="3149" actId="478"/>
          <ac:spMkLst>
            <pc:docMk/>
            <pc:sldMk cId="3098870342" sldId="276"/>
            <ac:spMk id="3" creationId="{516460C1-9668-F2F0-F79E-542DBDFE700E}"/>
          </ac:spMkLst>
        </pc:spChg>
        <pc:spChg chg="add mod">
          <ac:chgData name="Spencer Beau" userId="5d75d17ea5e979ba" providerId="LiveId" clId="{5B00FB34-FFFD-AF4F-8DE4-44BD8B747494}" dt="2024-08-01T23:43:03.771" v="14473" actId="164"/>
          <ac:spMkLst>
            <pc:docMk/>
            <pc:sldMk cId="3098870342" sldId="276"/>
            <ac:spMk id="3" creationId="{F6DB9D3C-5230-9D7B-D80F-ACB3B6143CA2}"/>
          </ac:spMkLst>
        </pc:spChg>
        <pc:spChg chg="add mod">
          <ac:chgData name="Spencer Beau" userId="5d75d17ea5e979ba" providerId="LiveId" clId="{5B00FB34-FFFD-AF4F-8DE4-44BD8B747494}" dt="2024-08-02T03:28:59.906" v="18596" actId="20577"/>
          <ac:spMkLst>
            <pc:docMk/>
            <pc:sldMk cId="3098870342" sldId="276"/>
            <ac:spMk id="5" creationId="{DDBD2FCB-CAE9-5BDA-EC52-3040B31BAF06}"/>
          </ac:spMkLst>
        </pc:spChg>
        <pc:spChg chg="add mod">
          <ac:chgData name="Spencer Beau" userId="5d75d17ea5e979ba" providerId="LiveId" clId="{5B00FB34-FFFD-AF4F-8DE4-44BD8B747494}" dt="2024-08-01T23:43:03.771" v="14473" actId="164"/>
          <ac:spMkLst>
            <pc:docMk/>
            <pc:sldMk cId="3098870342" sldId="276"/>
            <ac:spMk id="10" creationId="{51117F11-DF39-FFD6-47B5-BAE9415DD430}"/>
          </ac:spMkLst>
        </pc:spChg>
        <pc:spChg chg="add mod">
          <ac:chgData name="Spencer Beau" userId="5d75d17ea5e979ba" providerId="LiveId" clId="{5B00FB34-FFFD-AF4F-8DE4-44BD8B747494}" dt="2024-08-01T23:45:47.999" v="14561" actId="403"/>
          <ac:spMkLst>
            <pc:docMk/>
            <pc:sldMk cId="3098870342" sldId="276"/>
            <ac:spMk id="12" creationId="{3B95BEAA-9D17-6388-B152-6EB27FDF8CF8}"/>
          </ac:spMkLst>
        </pc:spChg>
        <pc:spChg chg="add del mod">
          <ac:chgData name="Spencer Beau" userId="5d75d17ea5e979ba" providerId="LiveId" clId="{5B00FB34-FFFD-AF4F-8DE4-44BD8B747494}" dt="2024-08-01T23:46:23.799" v="14617" actId="478"/>
          <ac:spMkLst>
            <pc:docMk/>
            <pc:sldMk cId="3098870342" sldId="276"/>
            <ac:spMk id="13" creationId="{EF6141CD-2014-5F4D-82B6-80EDEB93B720}"/>
          </ac:spMkLst>
        </pc:spChg>
        <pc:spChg chg="add del mod">
          <ac:chgData name="Spencer Beau" userId="5d75d17ea5e979ba" providerId="LiveId" clId="{5B00FB34-FFFD-AF4F-8DE4-44BD8B747494}" dt="2024-08-01T23:46:21.952" v="14615" actId="478"/>
          <ac:spMkLst>
            <pc:docMk/>
            <pc:sldMk cId="3098870342" sldId="276"/>
            <ac:spMk id="14" creationId="{17F67B23-41C4-4ED1-7E49-452C540B3933}"/>
          </ac:spMkLst>
        </pc:spChg>
        <pc:spChg chg="add del mod">
          <ac:chgData name="Spencer Beau" userId="5d75d17ea5e979ba" providerId="LiveId" clId="{5B00FB34-FFFD-AF4F-8DE4-44BD8B747494}" dt="2024-08-01T23:45:50.159" v="14562" actId="478"/>
          <ac:spMkLst>
            <pc:docMk/>
            <pc:sldMk cId="3098870342" sldId="276"/>
            <ac:spMk id="15" creationId="{CA85E663-28D3-AC56-51D2-91C90135C2DE}"/>
          </ac:spMkLst>
        </pc:spChg>
        <pc:spChg chg="add mod">
          <ac:chgData name="Spencer Beau" userId="5d75d17ea5e979ba" providerId="LiveId" clId="{5B00FB34-FFFD-AF4F-8DE4-44BD8B747494}" dt="2024-08-01T23:43:03.771" v="14473" actId="164"/>
          <ac:spMkLst>
            <pc:docMk/>
            <pc:sldMk cId="3098870342" sldId="276"/>
            <ac:spMk id="16" creationId="{7411F62F-98CB-95DE-A41E-0B25F427C7B6}"/>
          </ac:spMkLst>
        </pc:spChg>
        <pc:spChg chg="mod">
          <ac:chgData name="Spencer Beau" userId="5d75d17ea5e979ba" providerId="LiveId" clId="{5B00FB34-FFFD-AF4F-8DE4-44BD8B747494}" dt="2024-08-01T23:43:46.776" v="14482"/>
          <ac:spMkLst>
            <pc:docMk/>
            <pc:sldMk cId="3098870342" sldId="276"/>
            <ac:spMk id="19" creationId="{9ADA09CC-7C67-F017-D7EC-003EBAEFE07D}"/>
          </ac:spMkLst>
        </pc:spChg>
        <pc:spChg chg="mod">
          <ac:chgData name="Spencer Beau" userId="5d75d17ea5e979ba" providerId="LiveId" clId="{5B00FB34-FFFD-AF4F-8DE4-44BD8B747494}" dt="2024-08-01T23:43:46.776" v="14482"/>
          <ac:spMkLst>
            <pc:docMk/>
            <pc:sldMk cId="3098870342" sldId="276"/>
            <ac:spMk id="20" creationId="{6F424938-9A44-BAF5-4A20-22FB7F647252}"/>
          </ac:spMkLst>
        </pc:spChg>
        <pc:spChg chg="mod">
          <ac:chgData name="Spencer Beau" userId="5d75d17ea5e979ba" providerId="LiveId" clId="{5B00FB34-FFFD-AF4F-8DE4-44BD8B747494}" dt="2024-08-01T23:43:58.669" v="14506" actId="20577"/>
          <ac:spMkLst>
            <pc:docMk/>
            <pc:sldMk cId="3098870342" sldId="276"/>
            <ac:spMk id="21" creationId="{723367E5-66BF-8E12-B073-D843D37E5B15}"/>
          </ac:spMkLst>
        </pc:spChg>
        <pc:spChg chg="mod">
          <ac:chgData name="Spencer Beau" userId="5d75d17ea5e979ba" providerId="LiveId" clId="{5B00FB34-FFFD-AF4F-8DE4-44BD8B747494}" dt="2024-08-01T23:44:07.745" v="14517" actId="1076"/>
          <ac:spMkLst>
            <pc:docMk/>
            <pc:sldMk cId="3098870342" sldId="276"/>
            <ac:spMk id="22" creationId="{5B4D4745-8A3F-B181-9815-C5F9EAE0681A}"/>
          </ac:spMkLst>
        </pc:spChg>
        <pc:spChg chg="mod">
          <ac:chgData name="Spencer Beau" userId="5d75d17ea5e979ba" providerId="LiveId" clId="{5B00FB34-FFFD-AF4F-8DE4-44BD8B747494}" dt="2024-08-01T23:44:57.158" v="14529"/>
          <ac:spMkLst>
            <pc:docMk/>
            <pc:sldMk cId="3098870342" sldId="276"/>
            <ac:spMk id="24" creationId="{C7E5E39B-FEB8-713F-DD46-9E7F802D5D0B}"/>
          </ac:spMkLst>
        </pc:spChg>
        <pc:spChg chg="mod">
          <ac:chgData name="Spencer Beau" userId="5d75d17ea5e979ba" providerId="LiveId" clId="{5B00FB34-FFFD-AF4F-8DE4-44BD8B747494}" dt="2024-08-01T23:44:57.158" v="14529"/>
          <ac:spMkLst>
            <pc:docMk/>
            <pc:sldMk cId="3098870342" sldId="276"/>
            <ac:spMk id="25" creationId="{130A4871-C012-7C41-8CB8-95433461A50F}"/>
          </ac:spMkLst>
        </pc:spChg>
        <pc:spChg chg="mod">
          <ac:chgData name="Spencer Beau" userId="5d75d17ea5e979ba" providerId="LiveId" clId="{5B00FB34-FFFD-AF4F-8DE4-44BD8B747494}" dt="2024-08-01T23:45:08.122" v="14542" actId="20577"/>
          <ac:spMkLst>
            <pc:docMk/>
            <pc:sldMk cId="3098870342" sldId="276"/>
            <ac:spMk id="26" creationId="{25769393-DA80-4C9B-0F9A-4B7B4AB9A198}"/>
          </ac:spMkLst>
        </pc:spChg>
        <pc:spChg chg="mod">
          <ac:chgData name="Spencer Beau" userId="5d75d17ea5e979ba" providerId="LiveId" clId="{5B00FB34-FFFD-AF4F-8DE4-44BD8B747494}" dt="2024-08-01T23:45:11.290" v="14549" actId="20577"/>
          <ac:spMkLst>
            <pc:docMk/>
            <pc:sldMk cId="3098870342" sldId="276"/>
            <ac:spMk id="27" creationId="{E1252673-A147-3A82-404D-4DC700B669FD}"/>
          </ac:spMkLst>
        </pc:spChg>
        <pc:spChg chg="mod">
          <ac:chgData name="Spencer Beau" userId="5d75d17ea5e979ba" providerId="LiveId" clId="{5B00FB34-FFFD-AF4F-8DE4-44BD8B747494}" dt="2024-08-01T23:45:52.706" v="14563"/>
          <ac:spMkLst>
            <pc:docMk/>
            <pc:sldMk cId="3098870342" sldId="276"/>
            <ac:spMk id="29" creationId="{B35EC584-7E45-F0CA-3152-236026E1B052}"/>
          </ac:spMkLst>
        </pc:spChg>
        <pc:spChg chg="mod">
          <ac:chgData name="Spencer Beau" userId="5d75d17ea5e979ba" providerId="LiveId" clId="{5B00FB34-FFFD-AF4F-8DE4-44BD8B747494}" dt="2024-08-01T23:45:52.706" v="14563"/>
          <ac:spMkLst>
            <pc:docMk/>
            <pc:sldMk cId="3098870342" sldId="276"/>
            <ac:spMk id="30" creationId="{2BAFD6E3-4C9D-C8D3-1F85-C449E5BD96EC}"/>
          </ac:spMkLst>
        </pc:spChg>
        <pc:spChg chg="mod">
          <ac:chgData name="Spencer Beau" userId="5d75d17ea5e979ba" providerId="LiveId" clId="{5B00FB34-FFFD-AF4F-8DE4-44BD8B747494}" dt="2024-08-01T23:46:08.174" v="14595" actId="20577"/>
          <ac:spMkLst>
            <pc:docMk/>
            <pc:sldMk cId="3098870342" sldId="276"/>
            <ac:spMk id="31" creationId="{150EED48-4523-29A8-A338-1D43B56EB978}"/>
          </ac:spMkLst>
        </pc:spChg>
        <pc:spChg chg="mod">
          <ac:chgData name="Spencer Beau" userId="5d75d17ea5e979ba" providerId="LiveId" clId="{5B00FB34-FFFD-AF4F-8DE4-44BD8B747494}" dt="2024-08-01T23:46:14.516" v="14612" actId="20577"/>
          <ac:spMkLst>
            <pc:docMk/>
            <pc:sldMk cId="3098870342" sldId="276"/>
            <ac:spMk id="32" creationId="{EC465705-83F6-8530-BB29-C13145118340}"/>
          </ac:spMkLst>
        </pc:spChg>
        <pc:grpChg chg="add mod">
          <ac:chgData name="Spencer Beau" userId="5d75d17ea5e979ba" providerId="LiveId" clId="{5B00FB34-FFFD-AF4F-8DE4-44BD8B747494}" dt="2024-08-01T23:45:15.751" v="14550" actId="1076"/>
          <ac:grpSpMkLst>
            <pc:docMk/>
            <pc:sldMk cId="3098870342" sldId="276"/>
            <ac:grpSpMk id="17" creationId="{D9DB8F52-B6C1-5F20-D38D-2F56FB037A41}"/>
          </ac:grpSpMkLst>
        </pc:grpChg>
        <pc:grpChg chg="add mod">
          <ac:chgData name="Spencer Beau" userId="5d75d17ea5e979ba" providerId="LiveId" clId="{5B00FB34-FFFD-AF4F-8DE4-44BD8B747494}" dt="2024-08-01T23:45:19.750" v="14551" actId="1076"/>
          <ac:grpSpMkLst>
            <pc:docMk/>
            <pc:sldMk cId="3098870342" sldId="276"/>
            <ac:grpSpMk id="18" creationId="{89B69B55-6044-A518-5FCE-F4A1033AB1FB}"/>
          </ac:grpSpMkLst>
        </pc:grpChg>
        <pc:grpChg chg="add mod">
          <ac:chgData name="Spencer Beau" userId="5d75d17ea5e979ba" providerId="LiveId" clId="{5B00FB34-FFFD-AF4F-8DE4-44BD8B747494}" dt="2024-08-01T23:45:04.028" v="14531" actId="1076"/>
          <ac:grpSpMkLst>
            <pc:docMk/>
            <pc:sldMk cId="3098870342" sldId="276"/>
            <ac:grpSpMk id="23" creationId="{3598DCA7-B829-2360-6D9B-302498CDE8BE}"/>
          </ac:grpSpMkLst>
        </pc:grpChg>
        <pc:grpChg chg="add mod">
          <ac:chgData name="Spencer Beau" userId="5d75d17ea5e979ba" providerId="LiveId" clId="{5B00FB34-FFFD-AF4F-8DE4-44BD8B747494}" dt="2024-08-01T23:45:56.798" v="14564" actId="1076"/>
          <ac:grpSpMkLst>
            <pc:docMk/>
            <pc:sldMk cId="3098870342" sldId="276"/>
            <ac:grpSpMk id="28" creationId="{324CF493-63AC-7A7D-7B57-5092E516E185}"/>
          </ac:grpSpMkLst>
        </pc:grpChg>
        <pc:picChg chg="add mod modCrop">
          <ac:chgData name="Spencer Beau" userId="5d75d17ea5e979ba" providerId="LiveId" clId="{5B00FB34-FFFD-AF4F-8DE4-44BD8B747494}" dt="2024-08-01T23:44:11.249" v="14518" actId="1076"/>
          <ac:picMkLst>
            <pc:docMk/>
            <pc:sldMk cId="3098870342" sldId="276"/>
            <ac:picMk id="6" creationId="{A869E6A0-D88F-37F4-F095-987BE1BEEE44}"/>
          </ac:picMkLst>
        </pc:picChg>
        <pc:picChg chg="add mod">
          <ac:chgData name="Spencer Beau" userId="5d75d17ea5e979ba" providerId="LiveId" clId="{5B00FB34-FFFD-AF4F-8DE4-44BD8B747494}" dt="2024-08-01T23:46:18.692" v="14614" actId="14100"/>
          <ac:picMkLst>
            <pc:docMk/>
            <pc:sldMk cId="3098870342" sldId="276"/>
            <ac:picMk id="7" creationId="{3AB6C233-509F-D048-41B6-0E15A266953B}"/>
          </ac:picMkLst>
        </pc:picChg>
        <pc:picChg chg="add mod modCrop">
          <ac:chgData name="Spencer Beau" userId="5d75d17ea5e979ba" providerId="LiveId" clId="{5B00FB34-FFFD-AF4F-8DE4-44BD8B747494}" dt="2024-08-01T23:44:52.470" v="14528" actId="1076"/>
          <ac:picMkLst>
            <pc:docMk/>
            <pc:sldMk cId="3098870342" sldId="276"/>
            <ac:picMk id="8" creationId="{A7DB2624-1992-9E33-3CA3-BA6B83B62BD9}"/>
          </ac:picMkLst>
        </pc:picChg>
        <pc:picChg chg="add mod modCrop">
          <ac:chgData name="Spencer Beau" userId="5d75d17ea5e979ba" providerId="LiveId" clId="{5B00FB34-FFFD-AF4F-8DE4-44BD8B747494}" dt="2024-08-01T23:43:12.729" v="14474" actId="1076"/>
          <ac:picMkLst>
            <pc:docMk/>
            <pc:sldMk cId="3098870342" sldId="276"/>
            <ac:picMk id="9" creationId="{6344514A-EE5D-3445-F2CB-BF6BBCBDA385}"/>
          </ac:picMkLst>
        </pc:picChg>
        <pc:picChg chg="add del mod">
          <ac:chgData name="Spencer Beau" userId="5d75d17ea5e979ba" providerId="LiveId" clId="{5B00FB34-FFFD-AF4F-8DE4-44BD8B747494}" dt="2024-08-01T16:11:57.332" v="3848" actId="478"/>
          <ac:picMkLst>
            <pc:docMk/>
            <pc:sldMk cId="3098870342" sldId="276"/>
            <ac:picMk id="10" creationId="{35E8CFAC-9AC7-B3D6-2977-38C65C63187F}"/>
          </ac:picMkLst>
        </pc:picChg>
        <pc:picChg chg="add mod modCrop">
          <ac:chgData name="Spencer Beau" userId="5d75d17ea5e979ba" providerId="LiveId" clId="{5B00FB34-FFFD-AF4F-8DE4-44BD8B747494}" dt="2024-08-01T23:45:34.897" v="14556" actId="14100"/>
          <ac:picMkLst>
            <pc:docMk/>
            <pc:sldMk cId="3098870342" sldId="276"/>
            <ac:picMk id="11" creationId="{BAC5846A-78EC-2231-7503-36CCF67D87F3}"/>
          </ac:picMkLst>
        </pc:picChg>
      </pc:sldChg>
      <pc:sldChg chg="addSp delSp modSp add mod modTransition modNotesTx">
        <pc:chgData name="Spencer Beau" userId="5d75d17ea5e979ba" providerId="LiveId" clId="{5B00FB34-FFFD-AF4F-8DE4-44BD8B747494}" dt="2024-08-02T14:12:22.080" v="23334" actId="20577"/>
        <pc:sldMkLst>
          <pc:docMk/>
          <pc:sldMk cId="35035036" sldId="277"/>
        </pc:sldMkLst>
        <pc:spChg chg="mod">
          <ac:chgData name="Spencer Beau" userId="5d75d17ea5e979ba" providerId="LiveId" clId="{5B00FB34-FFFD-AF4F-8DE4-44BD8B747494}" dt="2024-08-01T16:16:39.282" v="3905" actId="20577"/>
          <ac:spMkLst>
            <pc:docMk/>
            <pc:sldMk cId="35035036" sldId="277"/>
            <ac:spMk id="3" creationId="{5AFB0724-6EC0-B575-E9F8-3D79A340B0F4}"/>
          </ac:spMkLst>
        </pc:spChg>
        <pc:spChg chg="add mod">
          <ac:chgData name="Spencer Beau" userId="5d75d17ea5e979ba" providerId="LiveId" clId="{5B00FB34-FFFD-AF4F-8DE4-44BD8B747494}" dt="2024-08-02T14:12:11.621" v="23297" actId="20577"/>
          <ac:spMkLst>
            <pc:docMk/>
            <pc:sldMk cId="35035036" sldId="277"/>
            <ac:spMk id="4" creationId="{07AA6142-8AF2-9F28-91D0-A1AB893F4B8F}"/>
          </ac:spMkLst>
        </pc:spChg>
        <pc:spChg chg="add del mod">
          <ac:chgData name="Spencer Beau" userId="5d75d17ea5e979ba" providerId="LiveId" clId="{5B00FB34-FFFD-AF4F-8DE4-44BD8B747494}" dt="2024-08-02T14:08:16.498" v="23272" actId="478"/>
          <ac:spMkLst>
            <pc:docMk/>
            <pc:sldMk cId="35035036" sldId="277"/>
            <ac:spMk id="6" creationId="{F30875AC-85F3-14AC-50E0-12EB97114EB1}"/>
          </ac:spMkLst>
        </pc:spChg>
        <pc:spChg chg="del mod">
          <ac:chgData name="Spencer Beau" userId="5d75d17ea5e979ba" providerId="LiveId" clId="{5B00FB34-FFFD-AF4F-8DE4-44BD8B747494}" dt="2024-08-01T16:16:40.219" v="3907"/>
          <ac:spMkLst>
            <pc:docMk/>
            <pc:sldMk cId="35035036" sldId="277"/>
            <ac:spMk id="7" creationId="{2E00C1B4-8D38-6F71-C3A0-5AD1FA771281}"/>
          </ac:spMkLst>
        </pc:spChg>
        <pc:spChg chg="add del mod">
          <ac:chgData name="Spencer Beau" userId="5d75d17ea5e979ba" providerId="LiveId" clId="{5B00FB34-FFFD-AF4F-8DE4-44BD8B747494}" dt="2024-08-02T00:30:15.405" v="17012" actId="478"/>
          <ac:spMkLst>
            <pc:docMk/>
            <pc:sldMk cId="35035036" sldId="277"/>
            <ac:spMk id="8" creationId="{276992EC-5EBB-5CF6-CE7E-45139ED29AC4}"/>
          </ac:spMkLst>
        </pc:spChg>
        <pc:picChg chg="del">
          <ac:chgData name="Spencer Beau" userId="5d75d17ea5e979ba" providerId="LiveId" clId="{5B00FB34-FFFD-AF4F-8DE4-44BD8B747494}" dt="2024-08-01T16:16:19.157" v="3868" actId="478"/>
          <ac:picMkLst>
            <pc:docMk/>
            <pc:sldMk cId="35035036" sldId="277"/>
            <ac:picMk id="6" creationId="{C328C9FD-1809-98B4-E2BE-8D5315EB48D9}"/>
          </ac:picMkLst>
        </pc:picChg>
      </pc:sldChg>
      <pc:sldChg chg="new del">
        <pc:chgData name="Spencer Beau" userId="5d75d17ea5e979ba" providerId="LiveId" clId="{5B00FB34-FFFD-AF4F-8DE4-44BD8B747494}" dt="2024-08-01T16:16:09.207" v="3866" actId="2696"/>
        <pc:sldMkLst>
          <pc:docMk/>
          <pc:sldMk cId="4131245887" sldId="277"/>
        </pc:sldMkLst>
      </pc:sldChg>
      <pc:sldChg chg="addSp delSp modSp add mod ord modTransition modNotesTx">
        <pc:chgData name="Spencer Beau" userId="5d75d17ea5e979ba" providerId="LiveId" clId="{5B00FB34-FFFD-AF4F-8DE4-44BD8B747494}" dt="2024-08-02T05:43:00.243" v="22334"/>
        <pc:sldMkLst>
          <pc:docMk/>
          <pc:sldMk cId="429204790" sldId="278"/>
        </pc:sldMkLst>
        <pc:spChg chg="add mod">
          <ac:chgData name="Spencer Beau" userId="5d75d17ea5e979ba" providerId="LiveId" clId="{5B00FB34-FFFD-AF4F-8DE4-44BD8B747494}" dt="2024-08-02T00:29:42.876" v="17008" actId="207"/>
          <ac:spMkLst>
            <pc:docMk/>
            <pc:sldMk cId="429204790" sldId="278"/>
            <ac:spMk id="4" creationId="{1AD083C0-1FDB-19B2-DA8A-20DC0047A15F}"/>
          </ac:spMkLst>
        </pc:spChg>
        <pc:spChg chg="mod">
          <ac:chgData name="Spencer Beau" userId="5d75d17ea5e979ba" providerId="LiveId" clId="{5B00FB34-FFFD-AF4F-8DE4-44BD8B747494}" dt="2024-08-01T18:47:10.766" v="7933" actId="20577"/>
          <ac:spMkLst>
            <pc:docMk/>
            <pc:sldMk cId="429204790" sldId="278"/>
            <ac:spMk id="7" creationId="{2E00C1B4-8D38-6F71-C3A0-5AD1FA771281}"/>
          </ac:spMkLst>
        </pc:spChg>
        <pc:spChg chg="add del mod">
          <ac:chgData name="Spencer Beau" userId="5d75d17ea5e979ba" providerId="LiveId" clId="{5B00FB34-FFFD-AF4F-8DE4-44BD8B747494}" dt="2024-08-02T00:28:41.429" v="16754" actId="478"/>
          <ac:spMkLst>
            <pc:docMk/>
            <pc:sldMk cId="429204790" sldId="278"/>
            <ac:spMk id="10" creationId="{D294410E-E251-7B92-122D-917B4F667481}"/>
          </ac:spMkLst>
        </pc:spChg>
        <pc:picChg chg="del">
          <ac:chgData name="Spencer Beau" userId="5d75d17ea5e979ba" providerId="LiveId" clId="{5B00FB34-FFFD-AF4F-8DE4-44BD8B747494}" dt="2024-08-01T18:46:53.841" v="7925" actId="21"/>
          <ac:picMkLst>
            <pc:docMk/>
            <pc:sldMk cId="429204790" sldId="278"/>
            <ac:picMk id="4" creationId="{57C731D6-55F5-DB1B-A15B-1D3357E8B0A6}"/>
          </ac:picMkLst>
        </pc:picChg>
        <pc:picChg chg="del">
          <ac:chgData name="Spencer Beau" userId="5d75d17ea5e979ba" providerId="LiveId" clId="{5B00FB34-FFFD-AF4F-8DE4-44BD8B747494}" dt="2024-08-01T18:46:55.267" v="7926" actId="478"/>
          <ac:picMkLst>
            <pc:docMk/>
            <pc:sldMk cId="429204790" sldId="278"/>
            <ac:picMk id="6" creationId="{C328C9FD-1809-98B4-E2BE-8D5315EB48D9}"/>
          </ac:picMkLst>
        </pc:picChg>
        <pc:picChg chg="add del mod">
          <ac:chgData name="Spencer Beau" userId="5d75d17ea5e979ba" providerId="LiveId" clId="{5B00FB34-FFFD-AF4F-8DE4-44BD8B747494}" dt="2024-08-01T19:25:23.260" v="8338" actId="478"/>
          <ac:picMkLst>
            <pc:docMk/>
            <pc:sldMk cId="429204790" sldId="278"/>
            <ac:picMk id="8" creationId="{8FF2C985-D385-7413-5DF9-EB8BE6763E99}"/>
          </ac:picMkLst>
        </pc:picChg>
        <pc:picChg chg="add mod">
          <ac:chgData name="Spencer Beau" userId="5d75d17ea5e979ba" providerId="LiveId" clId="{5B00FB34-FFFD-AF4F-8DE4-44BD8B747494}" dt="2024-08-01T19:25:44.100" v="8341" actId="1076"/>
          <ac:picMkLst>
            <pc:docMk/>
            <pc:sldMk cId="429204790" sldId="278"/>
            <ac:picMk id="9" creationId="{A6ACEE18-F2C2-FEAE-B032-60F7F9A0DCEF}"/>
          </ac:picMkLst>
        </pc:picChg>
      </pc:sldChg>
      <pc:sldChg chg="new del">
        <pc:chgData name="Spencer Beau" userId="5d75d17ea5e979ba" providerId="LiveId" clId="{5B00FB34-FFFD-AF4F-8DE4-44BD8B747494}" dt="2024-08-01T19:10:16.817" v="8291" actId="2696"/>
        <pc:sldMkLst>
          <pc:docMk/>
          <pc:sldMk cId="3850976266" sldId="279"/>
        </pc:sldMkLst>
      </pc:sldChg>
      <pc:sldChg chg="addSp delSp modSp add mod ord">
        <pc:chgData name="Spencer Beau" userId="5d75d17ea5e979ba" providerId="LiveId" clId="{5B00FB34-FFFD-AF4F-8DE4-44BD8B747494}" dt="2024-08-02T00:30:33.483" v="17019" actId="1035"/>
        <pc:sldMkLst>
          <pc:docMk/>
          <pc:sldMk cId="3624338793" sldId="280"/>
        </pc:sldMkLst>
        <pc:spChg chg="mod">
          <ac:chgData name="Spencer Beau" userId="5d75d17ea5e979ba" providerId="LiveId" clId="{5B00FB34-FFFD-AF4F-8DE4-44BD8B747494}" dt="2024-08-01T19:10:22.501" v="8307" actId="20577"/>
          <ac:spMkLst>
            <pc:docMk/>
            <pc:sldMk cId="3624338793" sldId="280"/>
            <ac:spMk id="3" creationId="{5AFB0724-6EC0-B575-E9F8-3D79A340B0F4}"/>
          </ac:spMkLst>
        </pc:spChg>
        <pc:spChg chg="del">
          <ac:chgData name="Spencer Beau" userId="5d75d17ea5e979ba" providerId="LiveId" clId="{5B00FB34-FFFD-AF4F-8DE4-44BD8B747494}" dt="2024-08-01T19:10:28.507" v="8311" actId="478"/>
          <ac:spMkLst>
            <pc:docMk/>
            <pc:sldMk cId="3624338793" sldId="280"/>
            <ac:spMk id="7" creationId="{86A1E5BB-B45A-2A70-2F1A-EC035F1D34C3}"/>
          </ac:spMkLst>
        </pc:spChg>
        <pc:spChg chg="del">
          <ac:chgData name="Spencer Beau" userId="5d75d17ea5e979ba" providerId="LiveId" clId="{5B00FB34-FFFD-AF4F-8DE4-44BD8B747494}" dt="2024-08-01T19:10:26.824" v="8310" actId="478"/>
          <ac:spMkLst>
            <pc:docMk/>
            <pc:sldMk cId="3624338793" sldId="280"/>
            <ac:spMk id="13" creationId="{8CCE077E-8478-B8DE-7BF1-8189D7D05F11}"/>
          </ac:spMkLst>
        </pc:spChg>
        <pc:picChg chg="add del mod">
          <ac:chgData name="Spencer Beau" userId="5d75d17ea5e979ba" providerId="LiveId" clId="{5B00FB34-FFFD-AF4F-8DE4-44BD8B747494}" dt="2024-08-01T19:21:45.752" v="8315" actId="478"/>
          <ac:picMkLst>
            <pc:docMk/>
            <pc:sldMk cId="3624338793" sldId="280"/>
            <ac:picMk id="2" creationId="{2E98EE87-D3E1-0DE9-D736-19D4B18985F5}"/>
          </ac:picMkLst>
        </pc:picChg>
        <pc:picChg chg="add mod">
          <ac:chgData name="Spencer Beau" userId="5d75d17ea5e979ba" providerId="LiveId" clId="{5B00FB34-FFFD-AF4F-8DE4-44BD8B747494}" dt="2024-08-01T19:21:47.846" v="8317" actId="1076"/>
          <ac:picMkLst>
            <pc:docMk/>
            <pc:sldMk cId="3624338793" sldId="280"/>
            <ac:picMk id="4" creationId="{5A2A104E-D58F-3089-23FF-A615C1965F4E}"/>
          </ac:picMkLst>
        </pc:picChg>
        <pc:picChg chg="del">
          <ac:chgData name="Spencer Beau" userId="5d75d17ea5e979ba" providerId="LiveId" clId="{5B00FB34-FFFD-AF4F-8DE4-44BD8B747494}" dt="2024-08-01T19:10:23.760" v="8308" actId="478"/>
          <ac:picMkLst>
            <pc:docMk/>
            <pc:sldMk cId="3624338793" sldId="280"/>
            <ac:picMk id="5" creationId="{6A507538-928A-7E63-F525-34611ADFAC72}"/>
          </ac:picMkLst>
        </pc:picChg>
        <pc:picChg chg="del">
          <ac:chgData name="Spencer Beau" userId="5d75d17ea5e979ba" providerId="LiveId" clId="{5B00FB34-FFFD-AF4F-8DE4-44BD8B747494}" dt="2024-08-01T19:10:24.596" v="8309" actId="478"/>
          <ac:picMkLst>
            <pc:docMk/>
            <pc:sldMk cId="3624338793" sldId="280"/>
            <ac:picMk id="8" creationId="{DD51BC4A-EAF6-770C-EC84-2A259D2899F6}"/>
          </ac:picMkLst>
        </pc:picChg>
        <pc:picChg chg="add mod">
          <ac:chgData name="Spencer Beau" userId="5d75d17ea5e979ba" providerId="LiveId" clId="{5B00FB34-FFFD-AF4F-8DE4-44BD8B747494}" dt="2024-08-02T00:30:30.046" v="17013" actId="1076"/>
          <ac:picMkLst>
            <pc:docMk/>
            <pc:sldMk cId="3624338793" sldId="280"/>
            <ac:picMk id="9" creationId="{BCD5DFA6-399B-4694-AE48-1A69DEBE935A}"/>
          </ac:picMkLst>
        </pc:picChg>
        <pc:picChg chg="add mod">
          <ac:chgData name="Spencer Beau" userId="5d75d17ea5e979ba" providerId="LiveId" clId="{5B00FB34-FFFD-AF4F-8DE4-44BD8B747494}" dt="2024-08-02T00:30:33.483" v="17019" actId="1035"/>
          <ac:picMkLst>
            <pc:docMk/>
            <pc:sldMk cId="3624338793" sldId="280"/>
            <ac:picMk id="10" creationId="{C98266A8-BC4D-5A03-0938-4DECA947D0F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DD5B5F-0A0D-1342-82C8-634119DCB620}"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85BFDED2-F70E-E748-B478-0E8B0C8E4271}">
      <dgm:prSet phldrT="[Text]"/>
      <dgm:spPr>
        <a:solidFill>
          <a:srgbClr val="0072CE"/>
        </a:solidFill>
        <a:ln>
          <a:noFill/>
        </a:ln>
      </dgm:spPr>
      <dgm:t>
        <a:bodyPr/>
        <a:lstStyle/>
        <a:p>
          <a:r>
            <a:rPr lang="en-US" dirty="0"/>
            <a:t>Question</a:t>
          </a:r>
        </a:p>
      </dgm:t>
    </dgm:pt>
    <dgm:pt modelId="{E6F60EE9-DA96-3B4C-BCCE-9D9015487508}" type="parTrans" cxnId="{A2C30A21-F153-294C-962F-73A345276CB2}">
      <dgm:prSet/>
      <dgm:spPr/>
      <dgm:t>
        <a:bodyPr/>
        <a:lstStyle/>
        <a:p>
          <a:endParaRPr lang="en-US"/>
        </a:p>
      </dgm:t>
    </dgm:pt>
    <dgm:pt modelId="{71F7D742-8D9C-3445-9917-C51F1E007112}" type="sibTrans" cxnId="{A2C30A21-F153-294C-962F-73A345276CB2}">
      <dgm:prSet/>
      <dgm:spPr/>
      <dgm:t>
        <a:bodyPr/>
        <a:lstStyle/>
        <a:p>
          <a:endParaRPr lang="en-US"/>
        </a:p>
      </dgm:t>
    </dgm:pt>
    <dgm:pt modelId="{1D1C980A-0CC7-B348-95FD-DBA03D2CAFF4}">
      <dgm:prSet phldrT="[Text]"/>
      <dgm:spPr/>
      <dgm:t>
        <a:bodyPr/>
        <a:lstStyle/>
        <a:p>
          <a:r>
            <a:rPr lang="en-US" dirty="0"/>
            <a:t>How does retirement affect health? </a:t>
          </a:r>
        </a:p>
      </dgm:t>
    </dgm:pt>
    <dgm:pt modelId="{BF8D7B64-CF34-4642-88CA-0E6AC5F5F54A}" type="parTrans" cxnId="{E8A6CC08-D910-1548-B6DA-CF5E2D24A3D5}">
      <dgm:prSet/>
      <dgm:spPr/>
      <dgm:t>
        <a:bodyPr/>
        <a:lstStyle/>
        <a:p>
          <a:endParaRPr lang="en-US"/>
        </a:p>
      </dgm:t>
    </dgm:pt>
    <dgm:pt modelId="{2A97BAD7-4475-A443-B1FB-71A2D04F946C}" type="sibTrans" cxnId="{E8A6CC08-D910-1548-B6DA-CF5E2D24A3D5}">
      <dgm:prSet/>
      <dgm:spPr/>
      <dgm:t>
        <a:bodyPr/>
        <a:lstStyle/>
        <a:p>
          <a:endParaRPr lang="en-US"/>
        </a:p>
      </dgm:t>
    </dgm:pt>
    <dgm:pt modelId="{DE407C61-CA3F-9E4C-9D68-3B4F11844831}">
      <dgm:prSet phldrT="[Text]"/>
      <dgm:spPr>
        <a:solidFill>
          <a:srgbClr val="0072CE"/>
        </a:solidFill>
        <a:ln>
          <a:noFill/>
        </a:ln>
      </dgm:spPr>
      <dgm:t>
        <a:bodyPr/>
        <a:lstStyle/>
        <a:p>
          <a:r>
            <a:rPr lang="en-US" dirty="0"/>
            <a:t>Answer</a:t>
          </a:r>
        </a:p>
      </dgm:t>
    </dgm:pt>
    <dgm:pt modelId="{EFD27FEB-A14B-F74A-92D5-56301C85559E}" type="parTrans" cxnId="{06CF1DD6-6957-1149-B6EF-17DC5DFDF6E9}">
      <dgm:prSet/>
      <dgm:spPr/>
      <dgm:t>
        <a:bodyPr/>
        <a:lstStyle/>
        <a:p>
          <a:endParaRPr lang="en-US"/>
        </a:p>
      </dgm:t>
    </dgm:pt>
    <dgm:pt modelId="{94376559-5342-0347-8EFB-E5AE8F381663}" type="sibTrans" cxnId="{06CF1DD6-6957-1149-B6EF-17DC5DFDF6E9}">
      <dgm:prSet/>
      <dgm:spPr/>
      <dgm:t>
        <a:bodyPr/>
        <a:lstStyle/>
        <a:p>
          <a:endParaRPr lang="en-US"/>
        </a:p>
      </dgm:t>
    </dgm:pt>
    <dgm:pt modelId="{F74548A9-7427-F142-BE62-EC5F5413EA31}">
      <dgm:prSet phldrT="[Text]"/>
      <dgm:spPr/>
      <dgm:t>
        <a:bodyPr/>
        <a:lstStyle/>
        <a:p>
          <a:r>
            <a:rPr lang="en-US" dirty="0"/>
            <a:t>Estimated coefficient of retirement on health</a:t>
          </a:r>
        </a:p>
      </dgm:t>
    </dgm:pt>
    <dgm:pt modelId="{FF3BA4C7-99E9-944D-AD7C-B9C183CF56F1}" type="parTrans" cxnId="{11D5BE56-FE43-D642-AED3-5AD2F1F27056}">
      <dgm:prSet/>
      <dgm:spPr/>
      <dgm:t>
        <a:bodyPr/>
        <a:lstStyle/>
        <a:p>
          <a:endParaRPr lang="en-US"/>
        </a:p>
      </dgm:t>
    </dgm:pt>
    <dgm:pt modelId="{DAE9AD95-A148-0E4C-83B3-BD26BFD0A1FE}" type="sibTrans" cxnId="{11D5BE56-FE43-D642-AED3-5AD2F1F27056}">
      <dgm:prSet/>
      <dgm:spPr/>
      <dgm:t>
        <a:bodyPr/>
        <a:lstStyle/>
        <a:p>
          <a:endParaRPr lang="en-US"/>
        </a:p>
      </dgm:t>
    </dgm:pt>
    <dgm:pt modelId="{05FD526C-A5B4-CB4C-8602-FE8C878A9ED3}">
      <dgm:prSet phldrT="[Text]"/>
      <dgm:spPr>
        <a:solidFill>
          <a:srgbClr val="0072CE"/>
        </a:solidFill>
        <a:ln>
          <a:noFill/>
        </a:ln>
      </dgm:spPr>
      <dgm:t>
        <a:bodyPr/>
        <a:lstStyle/>
        <a:p>
          <a:r>
            <a:rPr lang="en-US" dirty="0"/>
            <a:t>Action</a:t>
          </a:r>
        </a:p>
      </dgm:t>
    </dgm:pt>
    <dgm:pt modelId="{DCD0FABE-E60F-7D42-9CF6-74B5D8DD6E68}" type="parTrans" cxnId="{4EA12B8D-CB9C-314F-8B5A-105AAB9A9F0E}">
      <dgm:prSet/>
      <dgm:spPr/>
      <dgm:t>
        <a:bodyPr/>
        <a:lstStyle/>
        <a:p>
          <a:endParaRPr lang="en-US"/>
        </a:p>
      </dgm:t>
    </dgm:pt>
    <dgm:pt modelId="{A1619AF0-6EB5-614B-9185-B0F6F5E2A9A8}" type="sibTrans" cxnId="{4EA12B8D-CB9C-314F-8B5A-105AAB9A9F0E}">
      <dgm:prSet/>
      <dgm:spPr/>
      <dgm:t>
        <a:bodyPr/>
        <a:lstStyle/>
        <a:p>
          <a:endParaRPr lang="en-US"/>
        </a:p>
      </dgm:t>
    </dgm:pt>
    <dgm:pt modelId="{7DE09B52-4340-4A40-8519-16D18E1E1BB9}">
      <dgm:prSet phldrT="[Text]"/>
      <dgm:spPr/>
      <dgm:t>
        <a:bodyPr/>
        <a:lstStyle/>
        <a:p>
          <a:r>
            <a:rPr lang="en-US" dirty="0"/>
            <a:t>Reform retirement, pension and healthcare policies</a:t>
          </a:r>
        </a:p>
      </dgm:t>
    </dgm:pt>
    <dgm:pt modelId="{CC7B096D-788A-914B-AAE7-09722792EB64}" type="parTrans" cxnId="{A1959426-39C1-3049-94B6-764D185ECDD7}">
      <dgm:prSet/>
      <dgm:spPr/>
      <dgm:t>
        <a:bodyPr/>
        <a:lstStyle/>
        <a:p>
          <a:endParaRPr lang="en-US"/>
        </a:p>
      </dgm:t>
    </dgm:pt>
    <dgm:pt modelId="{35C267C4-39F9-D24E-A05C-E2CD00726EEF}" type="sibTrans" cxnId="{A1959426-39C1-3049-94B6-764D185ECDD7}">
      <dgm:prSet/>
      <dgm:spPr/>
      <dgm:t>
        <a:bodyPr/>
        <a:lstStyle/>
        <a:p>
          <a:endParaRPr lang="en-US"/>
        </a:p>
      </dgm:t>
    </dgm:pt>
    <dgm:pt modelId="{153DE832-8C7F-4745-8717-1CB7C6AF5690}">
      <dgm:prSet phldrT="[Text]"/>
      <dgm:spPr>
        <a:solidFill>
          <a:srgbClr val="0072CE"/>
        </a:solidFill>
        <a:ln>
          <a:noFill/>
        </a:ln>
      </dgm:spPr>
      <dgm:t>
        <a:bodyPr/>
        <a:lstStyle/>
        <a:p>
          <a:r>
            <a:rPr lang="en-US" dirty="0"/>
            <a:t>Result</a:t>
          </a:r>
        </a:p>
      </dgm:t>
    </dgm:pt>
    <dgm:pt modelId="{0175C04B-D1E9-304C-A905-B345D3AEDCE4}" type="parTrans" cxnId="{D329250C-B542-6B4E-864F-69C71C4F8936}">
      <dgm:prSet/>
      <dgm:spPr/>
      <dgm:t>
        <a:bodyPr/>
        <a:lstStyle/>
        <a:p>
          <a:endParaRPr lang="en-US"/>
        </a:p>
      </dgm:t>
    </dgm:pt>
    <dgm:pt modelId="{422E797A-0132-A64F-8FA1-19ACF0DABEC7}" type="sibTrans" cxnId="{D329250C-B542-6B4E-864F-69C71C4F8936}">
      <dgm:prSet/>
      <dgm:spPr/>
      <dgm:t>
        <a:bodyPr/>
        <a:lstStyle/>
        <a:p>
          <a:endParaRPr lang="en-US"/>
        </a:p>
      </dgm:t>
    </dgm:pt>
    <dgm:pt modelId="{C1232172-7501-3A43-BADD-8215B94D9A4E}">
      <dgm:prSet phldrT="[Text]"/>
      <dgm:spPr/>
      <dgm:t>
        <a:bodyPr/>
        <a:lstStyle/>
        <a:p>
          <a:r>
            <a:rPr lang="en-US" dirty="0"/>
            <a:t>Healthier people, a sustainable pension system</a:t>
          </a:r>
        </a:p>
      </dgm:t>
    </dgm:pt>
    <dgm:pt modelId="{06E56FD0-464B-B24E-8124-0E1A045C0319}" type="parTrans" cxnId="{B3830CA2-B054-304A-8873-8931F4332383}">
      <dgm:prSet/>
      <dgm:spPr/>
      <dgm:t>
        <a:bodyPr/>
        <a:lstStyle/>
        <a:p>
          <a:endParaRPr lang="en-US"/>
        </a:p>
      </dgm:t>
    </dgm:pt>
    <dgm:pt modelId="{2DDFFD87-216D-9B40-98F3-3A6A18586A5A}" type="sibTrans" cxnId="{B3830CA2-B054-304A-8873-8931F4332383}">
      <dgm:prSet/>
      <dgm:spPr/>
      <dgm:t>
        <a:bodyPr/>
        <a:lstStyle/>
        <a:p>
          <a:endParaRPr lang="en-US"/>
        </a:p>
      </dgm:t>
    </dgm:pt>
    <dgm:pt modelId="{91287A8E-49EC-2549-BA09-8334433986D4}" type="pres">
      <dgm:prSet presAssocID="{BBDD5B5F-0A0D-1342-82C8-634119DCB620}" presName="linearFlow" presStyleCnt="0">
        <dgm:presLayoutVars>
          <dgm:dir/>
          <dgm:animLvl val="lvl"/>
          <dgm:resizeHandles val="exact"/>
        </dgm:presLayoutVars>
      </dgm:prSet>
      <dgm:spPr/>
    </dgm:pt>
    <dgm:pt modelId="{888B432F-1894-F04D-8756-519CC1676C54}" type="pres">
      <dgm:prSet presAssocID="{85BFDED2-F70E-E748-B478-0E8B0C8E4271}" presName="composite" presStyleCnt="0"/>
      <dgm:spPr/>
    </dgm:pt>
    <dgm:pt modelId="{FA44D169-8E87-7249-BEA5-5C50E2197CBF}" type="pres">
      <dgm:prSet presAssocID="{85BFDED2-F70E-E748-B478-0E8B0C8E4271}" presName="parentText" presStyleLbl="alignNode1" presStyleIdx="0" presStyleCnt="4">
        <dgm:presLayoutVars>
          <dgm:chMax val="1"/>
          <dgm:bulletEnabled val="1"/>
        </dgm:presLayoutVars>
      </dgm:prSet>
      <dgm:spPr/>
    </dgm:pt>
    <dgm:pt modelId="{14358F5C-6ECB-5C4E-929E-ADFB213A4CE5}" type="pres">
      <dgm:prSet presAssocID="{85BFDED2-F70E-E748-B478-0E8B0C8E4271}" presName="descendantText" presStyleLbl="alignAcc1" presStyleIdx="0" presStyleCnt="4">
        <dgm:presLayoutVars>
          <dgm:bulletEnabled val="1"/>
        </dgm:presLayoutVars>
      </dgm:prSet>
      <dgm:spPr/>
    </dgm:pt>
    <dgm:pt modelId="{84216EA3-48B2-A047-9BDA-B875665F1972}" type="pres">
      <dgm:prSet presAssocID="{71F7D742-8D9C-3445-9917-C51F1E007112}" presName="sp" presStyleCnt="0"/>
      <dgm:spPr/>
    </dgm:pt>
    <dgm:pt modelId="{81951797-643E-DB4C-AF11-BBEDFDC05AEF}" type="pres">
      <dgm:prSet presAssocID="{DE407C61-CA3F-9E4C-9D68-3B4F11844831}" presName="composite" presStyleCnt="0"/>
      <dgm:spPr/>
    </dgm:pt>
    <dgm:pt modelId="{42DB7B16-AEAF-FB41-9A42-48C0C6E542D5}" type="pres">
      <dgm:prSet presAssocID="{DE407C61-CA3F-9E4C-9D68-3B4F11844831}" presName="parentText" presStyleLbl="alignNode1" presStyleIdx="1" presStyleCnt="4">
        <dgm:presLayoutVars>
          <dgm:chMax val="1"/>
          <dgm:bulletEnabled val="1"/>
        </dgm:presLayoutVars>
      </dgm:prSet>
      <dgm:spPr/>
    </dgm:pt>
    <dgm:pt modelId="{56BBF496-F5F1-F645-B402-1CCF3260BAE9}" type="pres">
      <dgm:prSet presAssocID="{DE407C61-CA3F-9E4C-9D68-3B4F11844831}" presName="descendantText" presStyleLbl="alignAcc1" presStyleIdx="1" presStyleCnt="4">
        <dgm:presLayoutVars>
          <dgm:bulletEnabled val="1"/>
        </dgm:presLayoutVars>
      </dgm:prSet>
      <dgm:spPr/>
    </dgm:pt>
    <dgm:pt modelId="{1B8B4824-A1A8-E948-A70F-B56611E6688E}" type="pres">
      <dgm:prSet presAssocID="{94376559-5342-0347-8EFB-E5AE8F381663}" presName="sp" presStyleCnt="0"/>
      <dgm:spPr/>
    </dgm:pt>
    <dgm:pt modelId="{5B887D29-6EA1-D04D-AE78-0051EC33D2A0}" type="pres">
      <dgm:prSet presAssocID="{05FD526C-A5B4-CB4C-8602-FE8C878A9ED3}" presName="composite" presStyleCnt="0"/>
      <dgm:spPr/>
    </dgm:pt>
    <dgm:pt modelId="{9F965E50-EC78-FA49-A396-CA3EE69E605C}" type="pres">
      <dgm:prSet presAssocID="{05FD526C-A5B4-CB4C-8602-FE8C878A9ED3}" presName="parentText" presStyleLbl="alignNode1" presStyleIdx="2" presStyleCnt="4">
        <dgm:presLayoutVars>
          <dgm:chMax val="1"/>
          <dgm:bulletEnabled val="1"/>
        </dgm:presLayoutVars>
      </dgm:prSet>
      <dgm:spPr/>
    </dgm:pt>
    <dgm:pt modelId="{04FE400A-5D8D-CF43-B426-291808025B79}" type="pres">
      <dgm:prSet presAssocID="{05FD526C-A5B4-CB4C-8602-FE8C878A9ED3}" presName="descendantText" presStyleLbl="alignAcc1" presStyleIdx="2" presStyleCnt="4">
        <dgm:presLayoutVars>
          <dgm:bulletEnabled val="1"/>
        </dgm:presLayoutVars>
      </dgm:prSet>
      <dgm:spPr/>
    </dgm:pt>
    <dgm:pt modelId="{3F177ACF-A112-CA45-B00F-CFEC21F910C2}" type="pres">
      <dgm:prSet presAssocID="{A1619AF0-6EB5-614B-9185-B0F6F5E2A9A8}" presName="sp" presStyleCnt="0"/>
      <dgm:spPr/>
    </dgm:pt>
    <dgm:pt modelId="{4F6ADDE3-761D-DB48-9784-13D8BC463440}" type="pres">
      <dgm:prSet presAssocID="{153DE832-8C7F-4745-8717-1CB7C6AF5690}" presName="composite" presStyleCnt="0"/>
      <dgm:spPr/>
    </dgm:pt>
    <dgm:pt modelId="{7D108752-2443-B547-9BBC-FFA35406533E}" type="pres">
      <dgm:prSet presAssocID="{153DE832-8C7F-4745-8717-1CB7C6AF5690}" presName="parentText" presStyleLbl="alignNode1" presStyleIdx="3" presStyleCnt="4">
        <dgm:presLayoutVars>
          <dgm:chMax val="1"/>
          <dgm:bulletEnabled val="1"/>
        </dgm:presLayoutVars>
      </dgm:prSet>
      <dgm:spPr/>
    </dgm:pt>
    <dgm:pt modelId="{F22F5060-7BBD-A948-B062-56F7FBC58C3C}" type="pres">
      <dgm:prSet presAssocID="{153DE832-8C7F-4745-8717-1CB7C6AF5690}" presName="descendantText" presStyleLbl="alignAcc1" presStyleIdx="3" presStyleCnt="4">
        <dgm:presLayoutVars>
          <dgm:bulletEnabled val="1"/>
        </dgm:presLayoutVars>
      </dgm:prSet>
      <dgm:spPr/>
    </dgm:pt>
  </dgm:ptLst>
  <dgm:cxnLst>
    <dgm:cxn modelId="{E8A6CC08-D910-1548-B6DA-CF5E2D24A3D5}" srcId="{85BFDED2-F70E-E748-B478-0E8B0C8E4271}" destId="{1D1C980A-0CC7-B348-95FD-DBA03D2CAFF4}" srcOrd="0" destOrd="0" parTransId="{BF8D7B64-CF34-4642-88CA-0E6AC5F5F54A}" sibTransId="{2A97BAD7-4475-A443-B1FB-71A2D04F946C}"/>
    <dgm:cxn modelId="{D329250C-B542-6B4E-864F-69C71C4F8936}" srcId="{BBDD5B5F-0A0D-1342-82C8-634119DCB620}" destId="{153DE832-8C7F-4745-8717-1CB7C6AF5690}" srcOrd="3" destOrd="0" parTransId="{0175C04B-D1E9-304C-A905-B345D3AEDCE4}" sibTransId="{422E797A-0132-A64F-8FA1-19ACF0DABEC7}"/>
    <dgm:cxn modelId="{015ECB1D-1EB0-5E44-B7F7-709FB534B456}" type="presOf" srcId="{85BFDED2-F70E-E748-B478-0E8B0C8E4271}" destId="{FA44D169-8E87-7249-BEA5-5C50E2197CBF}" srcOrd="0" destOrd="0" presId="urn:microsoft.com/office/officeart/2005/8/layout/chevron2"/>
    <dgm:cxn modelId="{A2C30A21-F153-294C-962F-73A345276CB2}" srcId="{BBDD5B5F-0A0D-1342-82C8-634119DCB620}" destId="{85BFDED2-F70E-E748-B478-0E8B0C8E4271}" srcOrd="0" destOrd="0" parTransId="{E6F60EE9-DA96-3B4C-BCCE-9D9015487508}" sibTransId="{71F7D742-8D9C-3445-9917-C51F1E007112}"/>
    <dgm:cxn modelId="{A1959426-39C1-3049-94B6-764D185ECDD7}" srcId="{05FD526C-A5B4-CB4C-8602-FE8C878A9ED3}" destId="{7DE09B52-4340-4A40-8519-16D18E1E1BB9}" srcOrd="0" destOrd="0" parTransId="{CC7B096D-788A-914B-AAE7-09722792EB64}" sibTransId="{35C267C4-39F9-D24E-A05C-E2CD00726EEF}"/>
    <dgm:cxn modelId="{C8077C52-E884-A94D-872A-06A9A9F17F3D}" type="presOf" srcId="{F74548A9-7427-F142-BE62-EC5F5413EA31}" destId="{56BBF496-F5F1-F645-B402-1CCF3260BAE9}" srcOrd="0" destOrd="0" presId="urn:microsoft.com/office/officeart/2005/8/layout/chevron2"/>
    <dgm:cxn modelId="{D29B7855-34EC-2643-A7DD-3CCB6316E10C}" type="presOf" srcId="{1D1C980A-0CC7-B348-95FD-DBA03D2CAFF4}" destId="{14358F5C-6ECB-5C4E-929E-ADFB213A4CE5}" srcOrd="0" destOrd="0" presId="urn:microsoft.com/office/officeart/2005/8/layout/chevron2"/>
    <dgm:cxn modelId="{11D5BE56-FE43-D642-AED3-5AD2F1F27056}" srcId="{DE407C61-CA3F-9E4C-9D68-3B4F11844831}" destId="{F74548A9-7427-F142-BE62-EC5F5413EA31}" srcOrd="0" destOrd="0" parTransId="{FF3BA4C7-99E9-944D-AD7C-B9C183CF56F1}" sibTransId="{DAE9AD95-A148-0E4C-83B3-BD26BFD0A1FE}"/>
    <dgm:cxn modelId="{A2845D62-0F81-A049-A11F-56F19A2A13F9}" type="presOf" srcId="{7DE09B52-4340-4A40-8519-16D18E1E1BB9}" destId="{04FE400A-5D8D-CF43-B426-291808025B79}" srcOrd="0" destOrd="0" presId="urn:microsoft.com/office/officeart/2005/8/layout/chevron2"/>
    <dgm:cxn modelId="{BC25C884-2928-E54E-A461-B705AC5D713A}" type="presOf" srcId="{BBDD5B5F-0A0D-1342-82C8-634119DCB620}" destId="{91287A8E-49EC-2549-BA09-8334433986D4}" srcOrd="0" destOrd="0" presId="urn:microsoft.com/office/officeart/2005/8/layout/chevron2"/>
    <dgm:cxn modelId="{4EA12B8D-CB9C-314F-8B5A-105AAB9A9F0E}" srcId="{BBDD5B5F-0A0D-1342-82C8-634119DCB620}" destId="{05FD526C-A5B4-CB4C-8602-FE8C878A9ED3}" srcOrd="2" destOrd="0" parTransId="{DCD0FABE-E60F-7D42-9CF6-74B5D8DD6E68}" sibTransId="{A1619AF0-6EB5-614B-9185-B0F6F5E2A9A8}"/>
    <dgm:cxn modelId="{B3830CA2-B054-304A-8873-8931F4332383}" srcId="{153DE832-8C7F-4745-8717-1CB7C6AF5690}" destId="{C1232172-7501-3A43-BADD-8215B94D9A4E}" srcOrd="0" destOrd="0" parTransId="{06E56FD0-464B-B24E-8124-0E1A045C0319}" sibTransId="{2DDFFD87-216D-9B40-98F3-3A6A18586A5A}"/>
    <dgm:cxn modelId="{7DF029A3-A968-8845-937E-CB31F8CA3516}" type="presOf" srcId="{05FD526C-A5B4-CB4C-8602-FE8C878A9ED3}" destId="{9F965E50-EC78-FA49-A396-CA3EE69E605C}" srcOrd="0" destOrd="0" presId="urn:microsoft.com/office/officeart/2005/8/layout/chevron2"/>
    <dgm:cxn modelId="{210C9DA4-49A6-D143-8924-758052F87E41}" type="presOf" srcId="{153DE832-8C7F-4745-8717-1CB7C6AF5690}" destId="{7D108752-2443-B547-9BBC-FFA35406533E}" srcOrd="0" destOrd="0" presId="urn:microsoft.com/office/officeart/2005/8/layout/chevron2"/>
    <dgm:cxn modelId="{E307DFB2-3C75-524E-B296-555FA6A9E8C4}" type="presOf" srcId="{DE407C61-CA3F-9E4C-9D68-3B4F11844831}" destId="{42DB7B16-AEAF-FB41-9A42-48C0C6E542D5}" srcOrd="0" destOrd="0" presId="urn:microsoft.com/office/officeart/2005/8/layout/chevron2"/>
    <dgm:cxn modelId="{BAE94EC7-C56D-F94A-8D88-CF6EB800F75E}" type="presOf" srcId="{C1232172-7501-3A43-BADD-8215B94D9A4E}" destId="{F22F5060-7BBD-A948-B062-56F7FBC58C3C}" srcOrd="0" destOrd="0" presId="urn:microsoft.com/office/officeart/2005/8/layout/chevron2"/>
    <dgm:cxn modelId="{06CF1DD6-6957-1149-B6EF-17DC5DFDF6E9}" srcId="{BBDD5B5F-0A0D-1342-82C8-634119DCB620}" destId="{DE407C61-CA3F-9E4C-9D68-3B4F11844831}" srcOrd="1" destOrd="0" parTransId="{EFD27FEB-A14B-F74A-92D5-56301C85559E}" sibTransId="{94376559-5342-0347-8EFB-E5AE8F381663}"/>
    <dgm:cxn modelId="{57B8CB5F-1F8A-334F-AE15-3DE333D8C8FD}" type="presParOf" srcId="{91287A8E-49EC-2549-BA09-8334433986D4}" destId="{888B432F-1894-F04D-8756-519CC1676C54}" srcOrd="0" destOrd="0" presId="urn:microsoft.com/office/officeart/2005/8/layout/chevron2"/>
    <dgm:cxn modelId="{7D168286-4AF2-7043-BC79-030563AB50BD}" type="presParOf" srcId="{888B432F-1894-F04D-8756-519CC1676C54}" destId="{FA44D169-8E87-7249-BEA5-5C50E2197CBF}" srcOrd="0" destOrd="0" presId="urn:microsoft.com/office/officeart/2005/8/layout/chevron2"/>
    <dgm:cxn modelId="{208F3BE5-CDCD-B342-83CF-C20F2067FD73}" type="presParOf" srcId="{888B432F-1894-F04D-8756-519CC1676C54}" destId="{14358F5C-6ECB-5C4E-929E-ADFB213A4CE5}" srcOrd="1" destOrd="0" presId="urn:microsoft.com/office/officeart/2005/8/layout/chevron2"/>
    <dgm:cxn modelId="{DE70990E-6EF1-3441-A783-D45A8A2AEC69}" type="presParOf" srcId="{91287A8E-49EC-2549-BA09-8334433986D4}" destId="{84216EA3-48B2-A047-9BDA-B875665F1972}" srcOrd="1" destOrd="0" presId="urn:microsoft.com/office/officeart/2005/8/layout/chevron2"/>
    <dgm:cxn modelId="{D68B9C77-A49C-804D-9E6F-32D1D9FF5208}" type="presParOf" srcId="{91287A8E-49EC-2549-BA09-8334433986D4}" destId="{81951797-643E-DB4C-AF11-BBEDFDC05AEF}" srcOrd="2" destOrd="0" presId="urn:microsoft.com/office/officeart/2005/8/layout/chevron2"/>
    <dgm:cxn modelId="{D9F4626C-3A36-3948-BAB0-2521DF0B6071}" type="presParOf" srcId="{81951797-643E-DB4C-AF11-BBEDFDC05AEF}" destId="{42DB7B16-AEAF-FB41-9A42-48C0C6E542D5}" srcOrd="0" destOrd="0" presId="urn:microsoft.com/office/officeart/2005/8/layout/chevron2"/>
    <dgm:cxn modelId="{3253C702-9264-924E-B3BC-37E26B31C032}" type="presParOf" srcId="{81951797-643E-DB4C-AF11-BBEDFDC05AEF}" destId="{56BBF496-F5F1-F645-B402-1CCF3260BAE9}" srcOrd="1" destOrd="0" presId="urn:microsoft.com/office/officeart/2005/8/layout/chevron2"/>
    <dgm:cxn modelId="{8BA3FD8B-2342-9B49-B600-2419F9007E3D}" type="presParOf" srcId="{91287A8E-49EC-2549-BA09-8334433986D4}" destId="{1B8B4824-A1A8-E948-A70F-B56611E6688E}" srcOrd="3" destOrd="0" presId="urn:microsoft.com/office/officeart/2005/8/layout/chevron2"/>
    <dgm:cxn modelId="{5565C50E-D28A-F04D-A972-6BC5BA1A7C5F}" type="presParOf" srcId="{91287A8E-49EC-2549-BA09-8334433986D4}" destId="{5B887D29-6EA1-D04D-AE78-0051EC33D2A0}" srcOrd="4" destOrd="0" presId="urn:microsoft.com/office/officeart/2005/8/layout/chevron2"/>
    <dgm:cxn modelId="{CBC56F9E-0AD9-614E-A191-6D00A8DFCF04}" type="presParOf" srcId="{5B887D29-6EA1-D04D-AE78-0051EC33D2A0}" destId="{9F965E50-EC78-FA49-A396-CA3EE69E605C}" srcOrd="0" destOrd="0" presId="urn:microsoft.com/office/officeart/2005/8/layout/chevron2"/>
    <dgm:cxn modelId="{B5CE5BD5-3328-334F-9020-5DEEED3AD487}" type="presParOf" srcId="{5B887D29-6EA1-D04D-AE78-0051EC33D2A0}" destId="{04FE400A-5D8D-CF43-B426-291808025B79}" srcOrd="1" destOrd="0" presId="urn:microsoft.com/office/officeart/2005/8/layout/chevron2"/>
    <dgm:cxn modelId="{6E5EF7E6-85BA-944E-AD96-786D1D895B0E}" type="presParOf" srcId="{91287A8E-49EC-2549-BA09-8334433986D4}" destId="{3F177ACF-A112-CA45-B00F-CFEC21F910C2}" srcOrd="5" destOrd="0" presId="urn:microsoft.com/office/officeart/2005/8/layout/chevron2"/>
    <dgm:cxn modelId="{DA338251-7023-8640-9FF9-79A6BC5896CF}" type="presParOf" srcId="{91287A8E-49EC-2549-BA09-8334433986D4}" destId="{4F6ADDE3-761D-DB48-9784-13D8BC463440}" srcOrd="6" destOrd="0" presId="urn:microsoft.com/office/officeart/2005/8/layout/chevron2"/>
    <dgm:cxn modelId="{11CC8C19-A0BD-A942-869E-0C9DB36F1B5E}" type="presParOf" srcId="{4F6ADDE3-761D-DB48-9784-13D8BC463440}" destId="{7D108752-2443-B547-9BBC-FFA35406533E}" srcOrd="0" destOrd="0" presId="urn:microsoft.com/office/officeart/2005/8/layout/chevron2"/>
    <dgm:cxn modelId="{90A52A2E-DA13-C046-9419-FEE4E00D1574}" type="presParOf" srcId="{4F6ADDE3-761D-DB48-9784-13D8BC463440}" destId="{F22F5060-7BBD-A948-B062-56F7FBC58C3C}"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297CF0-479C-A046-A570-9633CD9BE7D8}"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00DA54B-3E84-F548-9D04-ABC228A6338A}">
      <dgm:prSet phldrT="[Text]"/>
      <dgm:spPr>
        <a:solidFill>
          <a:srgbClr val="0072CE"/>
        </a:solidFill>
      </dgm:spPr>
      <dgm:t>
        <a:bodyPr/>
        <a:lstStyle/>
        <a:p>
          <a:r>
            <a:rPr lang="en-US" dirty="0"/>
            <a:t>Random Sampling</a:t>
          </a:r>
        </a:p>
      </dgm:t>
    </dgm:pt>
    <dgm:pt modelId="{B6BECB4E-D967-434E-AEC7-5DD9A5AD6117}" type="parTrans" cxnId="{CE39C8BD-3831-0F43-ACA0-5AD2DEFA9D23}">
      <dgm:prSet/>
      <dgm:spPr/>
      <dgm:t>
        <a:bodyPr/>
        <a:lstStyle/>
        <a:p>
          <a:endParaRPr lang="en-US"/>
        </a:p>
      </dgm:t>
    </dgm:pt>
    <dgm:pt modelId="{B6B16083-06B1-414C-9DCD-68FE96910CD0}" type="sibTrans" cxnId="{CE39C8BD-3831-0F43-ACA0-5AD2DEFA9D23}">
      <dgm:prSet/>
      <dgm:spPr/>
      <dgm:t>
        <a:bodyPr/>
        <a:lstStyle/>
        <a:p>
          <a:endParaRPr lang="en-US"/>
        </a:p>
      </dgm:t>
    </dgm:pt>
    <dgm:pt modelId="{9D772152-E7B8-9847-BA33-AEB2D109569A}">
      <dgm:prSet phldrT="[Text]"/>
      <dgm:spPr/>
      <dgm:t>
        <a:bodyPr/>
        <a:lstStyle/>
        <a:p>
          <a:r>
            <a:rPr lang="en-US" dirty="0"/>
            <a:t>Computers randomly select respondents</a:t>
          </a:r>
        </a:p>
      </dgm:t>
    </dgm:pt>
    <dgm:pt modelId="{902C98FA-3F62-C04D-B740-7016AB2E5F1F}" type="parTrans" cxnId="{A066F83F-6FBE-304A-92FD-2D22C400D7E1}">
      <dgm:prSet/>
      <dgm:spPr/>
      <dgm:t>
        <a:bodyPr/>
        <a:lstStyle/>
        <a:p>
          <a:endParaRPr lang="en-US"/>
        </a:p>
      </dgm:t>
    </dgm:pt>
    <dgm:pt modelId="{220C4A0D-9054-344D-AA03-9B9F48D804C5}" type="sibTrans" cxnId="{A066F83F-6FBE-304A-92FD-2D22C400D7E1}">
      <dgm:prSet/>
      <dgm:spPr/>
      <dgm:t>
        <a:bodyPr/>
        <a:lstStyle/>
        <a:p>
          <a:endParaRPr lang="en-US"/>
        </a:p>
      </dgm:t>
    </dgm:pt>
    <dgm:pt modelId="{8411A8BA-04A0-B846-B0FF-1C78512AEFCC}">
      <dgm:prSet phldrT="[Text]"/>
      <dgm:spPr/>
      <dgm:t>
        <a:bodyPr/>
        <a:lstStyle/>
        <a:p>
          <a:r>
            <a:rPr lang="en-US" dirty="0"/>
            <a:t>Interviewers are asked to use all means to interview the selected respondent</a:t>
          </a:r>
        </a:p>
      </dgm:t>
    </dgm:pt>
    <dgm:pt modelId="{6DB9377A-9836-E749-B1C9-5B938380695B}" type="parTrans" cxnId="{6E98AE68-EBFB-4E40-A34F-C21DA2786C46}">
      <dgm:prSet/>
      <dgm:spPr/>
      <dgm:t>
        <a:bodyPr/>
        <a:lstStyle/>
        <a:p>
          <a:endParaRPr lang="en-US"/>
        </a:p>
      </dgm:t>
    </dgm:pt>
    <dgm:pt modelId="{EBA34315-70BD-0140-8B65-5704F41604F8}" type="sibTrans" cxnId="{6E98AE68-EBFB-4E40-A34F-C21DA2786C46}">
      <dgm:prSet/>
      <dgm:spPr/>
      <dgm:t>
        <a:bodyPr/>
        <a:lstStyle/>
        <a:p>
          <a:endParaRPr lang="en-US"/>
        </a:p>
      </dgm:t>
    </dgm:pt>
    <dgm:pt modelId="{7B49273F-D818-B145-A574-1D01AD8FA576}">
      <dgm:prSet phldrT="[Text]"/>
      <dgm:spPr>
        <a:solidFill>
          <a:srgbClr val="0072CE"/>
        </a:solidFill>
      </dgm:spPr>
      <dgm:t>
        <a:bodyPr/>
        <a:lstStyle/>
        <a:p>
          <a:r>
            <a:rPr lang="en-US" dirty="0"/>
            <a:t>Supervision and Monitoring</a:t>
          </a:r>
        </a:p>
      </dgm:t>
    </dgm:pt>
    <dgm:pt modelId="{3FF4345D-3D10-2141-AC06-7F09E539A1CE}" type="parTrans" cxnId="{80BCA3C5-066F-3A43-9CC9-36B6C5C466F1}">
      <dgm:prSet/>
      <dgm:spPr/>
      <dgm:t>
        <a:bodyPr/>
        <a:lstStyle/>
        <a:p>
          <a:endParaRPr lang="en-US"/>
        </a:p>
      </dgm:t>
    </dgm:pt>
    <dgm:pt modelId="{F9372E44-BE92-E74A-83A3-0B8B5B6FBF77}" type="sibTrans" cxnId="{80BCA3C5-066F-3A43-9CC9-36B6C5C466F1}">
      <dgm:prSet/>
      <dgm:spPr/>
      <dgm:t>
        <a:bodyPr/>
        <a:lstStyle/>
        <a:p>
          <a:endParaRPr lang="en-US"/>
        </a:p>
      </dgm:t>
    </dgm:pt>
    <dgm:pt modelId="{7F193C3B-FA31-9144-AC6A-6CBB1A894B92}">
      <dgm:prSet phldrT="[Text]"/>
      <dgm:spPr/>
      <dgm:t>
        <a:bodyPr/>
        <a:lstStyle/>
        <a:p>
          <a:r>
            <a:rPr lang="en-US" dirty="0"/>
            <a:t>Interviews are recorded and monitored by other volunteers</a:t>
          </a:r>
        </a:p>
      </dgm:t>
    </dgm:pt>
    <dgm:pt modelId="{9E82245F-EA07-8E41-9C8F-0F36EE8EE4A9}" type="parTrans" cxnId="{4ED155E3-D03C-CB43-B0DD-55A6B1B80388}">
      <dgm:prSet/>
      <dgm:spPr/>
      <dgm:t>
        <a:bodyPr/>
        <a:lstStyle/>
        <a:p>
          <a:endParaRPr lang="en-US"/>
        </a:p>
      </dgm:t>
    </dgm:pt>
    <dgm:pt modelId="{B6FC7A76-5927-5744-B6D8-874E6483085F}" type="sibTrans" cxnId="{4ED155E3-D03C-CB43-B0DD-55A6B1B80388}">
      <dgm:prSet/>
      <dgm:spPr/>
      <dgm:t>
        <a:bodyPr/>
        <a:lstStyle/>
        <a:p>
          <a:endParaRPr lang="en-US"/>
        </a:p>
      </dgm:t>
    </dgm:pt>
    <dgm:pt modelId="{21D13E2D-2956-1843-BE02-76883D792F9A}" type="pres">
      <dgm:prSet presAssocID="{E6297CF0-479C-A046-A570-9633CD9BE7D8}" presName="Name0" presStyleCnt="0">
        <dgm:presLayoutVars>
          <dgm:dir/>
          <dgm:animLvl val="lvl"/>
          <dgm:resizeHandles val="exact"/>
        </dgm:presLayoutVars>
      </dgm:prSet>
      <dgm:spPr/>
    </dgm:pt>
    <dgm:pt modelId="{73FBE9F3-A967-1642-999D-7C51C9A87B86}" type="pres">
      <dgm:prSet presAssocID="{F00DA54B-3E84-F548-9D04-ABC228A6338A}" presName="linNode" presStyleCnt="0"/>
      <dgm:spPr/>
    </dgm:pt>
    <dgm:pt modelId="{2917D451-181E-C343-91C8-8DF0E9369F3A}" type="pres">
      <dgm:prSet presAssocID="{F00DA54B-3E84-F548-9D04-ABC228A6338A}" presName="parentText" presStyleLbl="node1" presStyleIdx="0" presStyleCnt="2">
        <dgm:presLayoutVars>
          <dgm:chMax val="1"/>
          <dgm:bulletEnabled val="1"/>
        </dgm:presLayoutVars>
      </dgm:prSet>
      <dgm:spPr/>
    </dgm:pt>
    <dgm:pt modelId="{DF6C4337-89FC-2D45-A257-039150365697}" type="pres">
      <dgm:prSet presAssocID="{F00DA54B-3E84-F548-9D04-ABC228A6338A}" presName="descendantText" presStyleLbl="alignAccFollowNode1" presStyleIdx="0" presStyleCnt="2">
        <dgm:presLayoutVars>
          <dgm:bulletEnabled val="1"/>
        </dgm:presLayoutVars>
      </dgm:prSet>
      <dgm:spPr/>
    </dgm:pt>
    <dgm:pt modelId="{0A1CC326-AC86-B842-B7BF-B6913E632ED5}" type="pres">
      <dgm:prSet presAssocID="{B6B16083-06B1-414C-9DCD-68FE96910CD0}" presName="sp" presStyleCnt="0"/>
      <dgm:spPr/>
    </dgm:pt>
    <dgm:pt modelId="{118E5DF9-7A01-F542-BFDD-F9DE8CE7E7DC}" type="pres">
      <dgm:prSet presAssocID="{7B49273F-D818-B145-A574-1D01AD8FA576}" presName="linNode" presStyleCnt="0"/>
      <dgm:spPr/>
    </dgm:pt>
    <dgm:pt modelId="{047ECFC3-9809-9F4B-8A33-5BFB3932579A}" type="pres">
      <dgm:prSet presAssocID="{7B49273F-D818-B145-A574-1D01AD8FA576}" presName="parentText" presStyleLbl="node1" presStyleIdx="1" presStyleCnt="2">
        <dgm:presLayoutVars>
          <dgm:chMax val="1"/>
          <dgm:bulletEnabled val="1"/>
        </dgm:presLayoutVars>
      </dgm:prSet>
      <dgm:spPr/>
    </dgm:pt>
    <dgm:pt modelId="{85A67EF9-76AC-3F43-B23F-217FB259945F}" type="pres">
      <dgm:prSet presAssocID="{7B49273F-D818-B145-A574-1D01AD8FA576}" presName="descendantText" presStyleLbl="alignAccFollowNode1" presStyleIdx="1" presStyleCnt="2">
        <dgm:presLayoutVars>
          <dgm:bulletEnabled val="1"/>
        </dgm:presLayoutVars>
      </dgm:prSet>
      <dgm:spPr/>
    </dgm:pt>
  </dgm:ptLst>
  <dgm:cxnLst>
    <dgm:cxn modelId="{D727641E-EA00-8946-93FA-B3C8A9E9535F}" type="presOf" srcId="{7F193C3B-FA31-9144-AC6A-6CBB1A894B92}" destId="{85A67EF9-76AC-3F43-B23F-217FB259945F}" srcOrd="0" destOrd="0" presId="urn:microsoft.com/office/officeart/2005/8/layout/vList5"/>
    <dgm:cxn modelId="{A066F83F-6FBE-304A-92FD-2D22C400D7E1}" srcId="{F00DA54B-3E84-F548-9D04-ABC228A6338A}" destId="{9D772152-E7B8-9847-BA33-AEB2D109569A}" srcOrd="0" destOrd="0" parTransId="{902C98FA-3F62-C04D-B740-7016AB2E5F1F}" sibTransId="{220C4A0D-9054-344D-AA03-9B9F48D804C5}"/>
    <dgm:cxn modelId="{D3141F44-100F-394C-83EA-5CC5EC4D6F87}" type="presOf" srcId="{F00DA54B-3E84-F548-9D04-ABC228A6338A}" destId="{2917D451-181E-C343-91C8-8DF0E9369F3A}" srcOrd="0" destOrd="0" presId="urn:microsoft.com/office/officeart/2005/8/layout/vList5"/>
    <dgm:cxn modelId="{F18A6347-B11C-F644-8D36-FD4B1D50FCBC}" type="presOf" srcId="{E6297CF0-479C-A046-A570-9633CD9BE7D8}" destId="{21D13E2D-2956-1843-BE02-76883D792F9A}" srcOrd="0" destOrd="0" presId="urn:microsoft.com/office/officeart/2005/8/layout/vList5"/>
    <dgm:cxn modelId="{6E98AE68-EBFB-4E40-A34F-C21DA2786C46}" srcId="{F00DA54B-3E84-F548-9D04-ABC228A6338A}" destId="{8411A8BA-04A0-B846-B0FF-1C78512AEFCC}" srcOrd="1" destOrd="0" parTransId="{6DB9377A-9836-E749-B1C9-5B938380695B}" sibTransId="{EBA34315-70BD-0140-8B65-5704F41604F8}"/>
    <dgm:cxn modelId="{1EC2AC99-52C4-9B46-8654-FDF2C1813717}" type="presOf" srcId="{9D772152-E7B8-9847-BA33-AEB2D109569A}" destId="{DF6C4337-89FC-2D45-A257-039150365697}" srcOrd="0" destOrd="0" presId="urn:microsoft.com/office/officeart/2005/8/layout/vList5"/>
    <dgm:cxn modelId="{14B5A2A7-F9F4-404E-B84D-40C76DB67692}" type="presOf" srcId="{7B49273F-D818-B145-A574-1D01AD8FA576}" destId="{047ECFC3-9809-9F4B-8A33-5BFB3932579A}" srcOrd="0" destOrd="0" presId="urn:microsoft.com/office/officeart/2005/8/layout/vList5"/>
    <dgm:cxn modelId="{061F99AD-7984-6E41-940A-AB583886D040}" type="presOf" srcId="{8411A8BA-04A0-B846-B0FF-1C78512AEFCC}" destId="{DF6C4337-89FC-2D45-A257-039150365697}" srcOrd="0" destOrd="1" presId="urn:microsoft.com/office/officeart/2005/8/layout/vList5"/>
    <dgm:cxn modelId="{CE39C8BD-3831-0F43-ACA0-5AD2DEFA9D23}" srcId="{E6297CF0-479C-A046-A570-9633CD9BE7D8}" destId="{F00DA54B-3E84-F548-9D04-ABC228A6338A}" srcOrd="0" destOrd="0" parTransId="{B6BECB4E-D967-434E-AEC7-5DD9A5AD6117}" sibTransId="{B6B16083-06B1-414C-9DCD-68FE96910CD0}"/>
    <dgm:cxn modelId="{80BCA3C5-066F-3A43-9CC9-36B6C5C466F1}" srcId="{E6297CF0-479C-A046-A570-9633CD9BE7D8}" destId="{7B49273F-D818-B145-A574-1D01AD8FA576}" srcOrd="1" destOrd="0" parTransId="{3FF4345D-3D10-2141-AC06-7F09E539A1CE}" sibTransId="{F9372E44-BE92-E74A-83A3-0B8B5B6FBF77}"/>
    <dgm:cxn modelId="{4ED155E3-D03C-CB43-B0DD-55A6B1B80388}" srcId="{7B49273F-D818-B145-A574-1D01AD8FA576}" destId="{7F193C3B-FA31-9144-AC6A-6CBB1A894B92}" srcOrd="0" destOrd="0" parTransId="{9E82245F-EA07-8E41-9C8F-0F36EE8EE4A9}" sibTransId="{B6FC7A76-5927-5744-B6D8-874E6483085F}"/>
    <dgm:cxn modelId="{0FC42A9E-E696-C843-BC2F-90A08638B3E3}" type="presParOf" srcId="{21D13E2D-2956-1843-BE02-76883D792F9A}" destId="{73FBE9F3-A967-1642-999D-7C51C9A87B86}" srcOrd="0" destOrd="0" presId="urn:microsoft.com/office/officeart/2005/8/layout/vList5"/>
    <dgm:cxn modelId="{72CFD2FD-00A5-4F48-A3AF-551D5A9BF001}" type="presParOf" srcId="{73FBE9F3-A967-1642-999D-7C51C9A87B86}" destId="{2917D451-181E-C343-91C8-8DF0E9369F3A}" srcOrd="0" destOrd="0" presId="urn:microsoft.com/office/officeart/2005/8/layout/vList5"/>
    <dgm:cxn modelId="{868E3D1E-CF64-014F-95C2-04EC20933887}" type="presParOf" srcId="{73FBE9F3-A967-1642-999D-7C51C9A87B86}" destId="{DF6C4337-89FC-2D45-A257-039150365697}" srcOrd="1" destOrd="0" presId="urn:microsoft.com/office/officeart/2005/8/layout/vList5"/>
    <dgm:cxn modelId="{E5183C21-6EF6-044D-8F04-7D656D4F0690}" type="presParOf" srcId="{21D13E2D-2956-1843-BE02-76883D792F9A}" destId="{0A1CC326-AC86-B842-B7BF-B6913E632ED5}" srcOrd="1" destOrd="0" presId="urn:microsoft.com/office/officeart/2005/8/layout/vList5"/>
    <dgm:cxn modelId="{7EDBAF08-F374-3147-A8A9-FCACA07AE0F5}" type="presParOf" srcId="{21D13E2D-2956-1843-BE02-76883D792F9A}" destId="{118E5DF9-7A01-F542-BFDD-F9DE8CE7E7DC}" srcOrd="2" destOrd="0" presId="urn:microsoft.com/office/officeart/2005/8/layout/vList5"/>
    <dgm:cxn modelId="{59814848-2ED0-D247-A528-F612012DB5CB}" type="presParOf" srcId="{118E5DF9-7A01-F542-BFDD-F9DE8CE7E7DC}" destId="{047ECFC3-9809-9F4B-8A33-5BFB3932579A}" srcOrd="0" destOrd="0" presId="urn:microsoft.com/office/officeart/2005/8/layout/vList5"/>
    <dgm:cxn modelId="{F198B2F4-1EFD-B947-BDBF-A9BE16093AC0}" type="presParOf" srcId="{118E5DF9-7A01-F542-BFDD-F9DE8CE7E7DC}" destId="{85A67EF9-76AC-3F43-B23F-217FB259945F}"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4D169-8E87-7249-BEA5-5C50E2197CBF}">
      <dsp:nvSpPr>
        <dsp:cNvPr id="0" name=""/>
        <dsp:cNvSpPr/>
      </dsp:nvSpPr>
      <dsp:spPr>
        <a:xfrm rot="5400000">
          <a:off x="-176179" y="177499"/>
          <a:ext cx="1174529" cy="822170"/>
        </a:xfrm>
        <a:prstGeom prst="chevron">
          <a:avLst/>
        </a:prstGeom>
        <a:solidFill>
          <a:srgbClr val="0072CE"/>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Question</a:t>
          </a:r>
        </a:p>
      </dsp:txBody>
      <dsp:txXfrm rot="-5400000">
        <a:off x="1" y="412404"/>
        <a:ext cx="822170" cy="352359"/>
      </dsp:txXfrm>
    </dsp:sp>
    <dsp:sp modelId="{14358F5C-6ECB-5C4E-929E-ADFB213A4CE5}">
      <dsp:nvSpPr>
        <dsp:cNvPr id="0" name=""/>
        <dsp:cNvSpPr/>
      </dsp:nvSpPr>
      <dsp:spPr>
        <a:xfrm rot="5400000">
          <a:off x="2746287" y="-1922796"/>
          <a:ext cx="763444" cy="4611677"/>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How does retirement affect health? </a:t>
          </a:r>
        </a:p>
      </dsp:txBody>
      <dsp:txXfrm rot="-5400000">
        <a:off x="822171" y="38588"/>
        <a:ext cx="4574409" cy="688908"/>
      </dsp:txXfrm>
    </dsp:sp>
    <dsp:sp modelId="{42DB7B16-AEAF-FB41-9A42-48C0C6E542D5}">
      <dsp:nvSpPr>
        <dsp:cNvPr id="0" name=""/>
        <dsp:cNvSpPr/>
      </dsp:nvSpPr>
      <dsp:spPr>
        <a:xfrm rot="5400000">
          <a:off x="-176179" y="1204245"/>
          <a:ext cx="1174529" cy="822170"/>
        </a:xfrm>
        <a:prstGeom prst="chevron">
          <a:avLst/>
        </a:prstGeom>
        <a:solidFill>
          <a:srgbClr val="0072CE"/>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Answer</a:t>
          </a:r>
        </a:p>
      </dsp:txBody>
      <dsp:txXfrm rot="-5400000">
        <a:off x="1" y="1439150"/>
        <a:ext cx="822170" cy="352359"/>
      </dsp:txXfrm>
    </dsp:sp>
    <dsp:sp modelId="{56BBF496-F5F1-F645-B402-1CCF3260BAE9}">
      <dsp:nvSpPr>
        <dsp:cNvPr id="0" name=""/>
        <dsp:cNvSpPr/>
      </dsp:nvSpPr>
      <dsp:spPr>
        <a:xfrm rot="5400000">
          <a:off x="2746287" y="-896050"/>
          <a:ext cx="763444" cy="4611677"/>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Estimated coefficient of retirement on health</a:t>
          </a:r>
        </a:p>
      </dsp:txBody>
      <dsp:txXfrm rot="-5400000">
        <a:off x="822171" y="1065334"/>
        <a:ext cx="4574409" cy="688908"/>
      </dsp:txXfrm>
    </dsp:sp>
    <dsp:sp modelId="{9F965E50-EC78-FA49-A396-CA3EE69E605C}">
      <dsp:nvSpPr>
        <dsp:cNvPr id="0" name=""/>
        <dsp:cNvSpPr/>
      </dsp:nvSpPr>
      <dsp:spPr>
        <a:xfrm rot="5400000">
          <a:off x="-176179" y="2230992"/>
          <a:ext cx="1174529" cy="822170"/>
        </a:xfrm>
        <a:prstGeom prst="chevron">
          <a:avLst/>
        </a:prstGeom>
        <a:solidFill>
          <a:srgbClr val="0072CE"/>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Action</a:t>
          </a:r>
        </a:p>
      </dsp:txBody>
      <dsp:txXfrm rot="-5400000">
        <a:off x="1" y="2465897"/>
        <a:ext cx="822170" cy="352359"/>
      </dsp:txXfrm>
    </dsp:sp>
    <dsp:sp modelId="{04FE400A-5D8D-CF43-B426-291808025B79}">
      <dsp:nvSpPr>
        <dsp:cNvPr id="0" name=""/>
        <dsp:cNvSpPr/>
      </dsp:nvSpPr>
      <dsp:spPr>
        <a:xfrm rot="5400000">
          <a:off x="2746287" y="130696"/>
          <a:ext cx="763444" cy="4611677"/>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Reform retirement, pension and healthcare policies</a:t>
          </a:r>
        </a:p>
      </dsp:txBody>
      <dsp:txXfrm rot="-5400000">
        <a:off x="822171" y="2092080"/>
        <a:ext cx="4574409" cy="688908"/>
      </dsp:txXfrm>
    </dsp:sp>
    <dsp:sp modelId="{7D108752-2443-B547-9BBC-FFA35406533E}">
      <dsp:nvSpPr>
        <dsp:cNvPr id="0" name=""/>
        <dsp:cNvSpPr/>
      </dsp:nvSpPr>
      <dsp:spPr>
        <a:xfrm rot="5400000">
          <a:off x="-176179" y="3257739"/>
          <a:ext cx="1174529" cy="822170"/>
        </a:xfrm>
        <a:prstGeom prst="chevron">
          <a:avLst/>
        </a:prstGeom>
        <a:solidFill>
          <a:srgbClr val="0072CE"/>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Result</a:t>
          </a:r>
        </a:p>
      </dsp:txBody>
      <dsp:txXfrm rot="-5400000">
        <a:off x="1" y="3492644"/>
        <a:ext cx="822170" cy="352359"/>
      </dsp:txXfrm>
    </dsp:sp>
    <dsp:sp modelId="{F22F5060-7BBD-A948-B062-56F7FBC58C3C}">
      <dsp:nvSpPr>
        <dsp:cNvPr id="0" name=""/>
        <dsp:cNvSpPr/>
      </dsp:nvSpPr>
      <dsp:spPr>
        <a:xfrm rot="5400000">
          <a:off x="2746287" y="1157442"/>
          <a:ext cx="763444" cy="4611677"/>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Healthier people, a sustainable pension system</a:t>
          </a:r>
        </a:p>
      </dsp:txBody>
      <dsp:txXfrm rot="-5400000">
        <a:off x="822171" y="3118826"/>
        <a:ext cx="4574409" cy="6889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C4337-89FC-2D45-A257-039150365697}">
      <dsp:nvSpPr>
        <dsp:cNvPr id="0" name=""/>
        <dsp:cNvSpPr/>
      </dsp:nvSpPr>
      <dsp:spPr>
        <a:xfrm rot="5400000">
          <a:off x="3476729" y="-1276546"/>
          <a:ext cx="922573" cy="3706368"/>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Computers randomly select respondents</a:t>
          </a:r>
        </a:p>
        <a:p>
          <a:pPr marL="114300" lvl="1" indent="-114300" algn="l" defTabSz="666750">
            <a:lnSpc>
              <a:spcPct val="90000"/>
            </a:lnSpc>
            <a:spcBef>
              <a:spcPct val="0"/>
            </a:spcBef>
            <a:spcAft>
              <a:spcPct val="15000"/>
            </a:spcAft>
            <a:buChar char="•"/>
          </a:pPr>
          <a:r>
            <a:rPr lang="en-US" sz="1500" kern="1200" dirty="0"/>
            <a:t>Interviewers are asked to use all means to interview the selected respondent</a:t>
          </a:r>
        </a:p>
      </dsp:txBody>
      <dsp:txXfrm rot="-5400000">
        <a:off x="2084832" y="160387"/>
        <a:ext cx="3661332" cy="832501"/>
      </dsp:txXfrm>
    </dsp:sp>
    <dsp:sp modelId="{2917D451-181E-C343-91C8-8DF0E9369F3A}">
      <dsp:nvSpPr>
        <dsp:cNvPr id="0" name=""/>
        <dsp:cNvSpPr/>
      </dsp:nvSpPr>
      <dsp:spPr>
        <a:xfrm>
          <a:off x="0" y="28"/>
          <a:ext cx="2084832" cy="1153216"/>
        </a:xfrm>
        <a:prstGeom prst="roundRect">
          <a:avLst/>
        </a:prstGeom>
        <a:solidFill>
          <a:srgbClr val="0072CE"/>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Random Sampling</a:t>
          </a:r>
        </a:p>
      </dsp:txBody>
      <dsp:txXfrm>
        <a:off x="56295" y="56323"/>
        <a:ext cx="1972242" cy="1040626"/>
      </dsp:txXfrm>
    </dsp:sp>
    <dsp:sp modelId="{85A67EF9-76AC-3F43-B23F-217FB259945F}">
      <dsp:nvSpPr>
        <dsp:cNvPr id="0" name=""/>
        <dsp:cNvSpPr/>
      </dsp:nvSpPr>
      <dsp:spPr>
        <a:xfrm rot="5400000">
          <a:off x="3476729" y="-65669"/>
          <a:ext cx="922573" cy="3706368"/>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Interviews are recorded and monitored by other volunteers</a:t>
          </a:r>
        </a:p>
      </dsp:txBody>
      <dsp:txXfrm rot="-5400000">
        <a:off x="2084832" y="1371264"/>
        <a:ext cx="3661332" cy="832501"/>
      </dsp:txXfrm>
    </dsp:sp>
    <dsp:sp modelId="{047ECFC3-9809-9F4B-8A33-5BFB3932579A}">
      <dsp:nvSpPr>
        <dsp:cNvPr id="0" name=""/>
        <dsp:cNvSpPr/>
      </dsp:nvSpPr>
      <dsp:spPr>
        <a:xfrm>
          <a:off x="0" y="1210906"/>
          <a:ext cx="2084832" cy="1153216"/>
        </a:xfrm>
        <a:prstGeom prst="roundRect">
          <a:avLst/>
        </a:prstGeom>
        <a:solidFill>
          <a:srgbClr val="0072CE"/>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Supervision and Monitoring</a:t>
          </a:r>
        </a:p>
      </dsp:txBody>
      <dsp:txXfrm>
        <a:off x="56295" y="1267201"/>
        <a:ext cx="1972242" cy="10406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5B017-5A0A-684B-B51A-F673BE4A89F1}" type="datetimeFigureOut">
              <a:rPr lang="en-US" smtClean="0"/>
              <a:t>8/27/24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042BA9-EC16-E944-AB6E-B1EC0C0C6B69}" type="slidenum">
              <a:rPr lang="en-US" smtClean="0"/>
              <a:t>‹#›</a:t>
            </a:fld>
            <a:endParaRPr lang="en-US"/>
          </a:p>
        </p:txBody>
      </p:sp>
    </p:spTree>
    <p:extLst>
      <p:ext uri="{BB962C8B-B14F-4D97-AF65-F5344CB8AC3E}">
        <p14:creationId xmlns:p14="http://schemas.microsoft.com/office/powerpoint/2010/main" val="3085423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this is Demiao. today I’d like to present a project that I did two years ago that is based on econometrics. I conducted this project myself with the guidance of the top-tier professor in labor economic.</a:t>
            </a:r>
          </a:p>
        </p:txBody>
      </p:sp>
      <p:sp>
        <p:nvSpPr>
          <p:cNvPr id="4" name="Slide Number Placeholder 3"/>
          <p:cNvSpPr>
            <a:spLocks noGrp="1"/>
          </p:cNvSpPr>
          <p:nvPr>
            <p:ph type="sldNum" sz="quarter" idx="5"/>
          </p:nvPr>
        </p:nvSpPr>
        <p:spPr/>
        <p:txBody>
          <a:bodyPr/>
          <a:lstStyle/>
          <a:p>
            <a:fld id="{DE042BA9-EC16-E944-AB6E-B1EC0C0C6B69}" type="slidenum">
              <a:rPr lang="en-US" smtClean="0"/>
              <a:t>1</a:t>
            </a:fld>
            <a:endParaRPr lang="en-US"/>
          </a:p>
        </p:txBody>
      </p:sp>
    </p:spTree>
    <p:extLst>
      <p:ext uri="{BB962C8B-B14F-4D97-AF65-F5344CB8AC3E}">
        <p14:creationId xmlns:p14="http://schemas.microsoft.com/office/powerpoint/2010/main" val="2650742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Fuzzy RD is a special use of IV,  and thus it has 2 assumptions required by IV, and one assumption required by RD</a:t>
            </a:r>
          </a:p>
          <a:p>
            <a:endParaRPr lang="en-US" dirty="0"/>
          </a:p>
          <a:p>
            <a:r>
              <a:rPr lang="en-US" dirty="0"/>
              <a:t>First, no manipulation, respondent cannot falsify their age to get earlier retired. and on the right hand side of the distribution, we did not observe any signs of age manipulation.</a:t>
            </a:r>
          </a:p>
          <a:p>
            <a:endParaRPr lang="en-US" dirty="0"/>
          </a:p>
          <a:p>
            <a:r>
              <a:rPr lang="en-US" dirty="0"/>
              <a:t>Relevancy, this IV is useful. We see there is a clearly jump of retirement probability at the cut off in the figure. IV is powerful enough to purify the variable of interest, retirement.</a:t>
            </a:r>
          </a:p>
          <a:p>
            <a:endParaRPr lang="en-US" dirty="0"/>
          </a:p>
          <a:p>
            <a:r>
              <a:rPr lang="en-US" dirty="0"/>
              <a:t>finally, exclusion</a:t>
            </a:r>
          </a:p>
        </p:txBody>
      </p:sp>
      <p:sp>
        <p:nvSpPr>
          <p:cNvPr id="4" name="Slide Number Placeholder 3"/>
          <p:cNvSpPr>
            <a:spLocks noGrp="1"/>
          </p:cNvSpPr>
          <p:nvPr>
            <p:ph type="sldNum" sz="quarter" idx="5"/>
          </p:nvPr>
        </p:nvSpPr>
        <p:spPr/>
        <p:txBody>
          <a:bodyPr/>
          <a:lstStyle/>
          <a:p>
            <a:fld id="{DE042BA9-EC16-E944-AB6E-B1EC0C0C6B69}" type="slidenum">
              <a:rPr lang="en-US" smtClean="0"/>
              <a:t>10</a:t>
            </a:fld>
            <a:endParaRPr lang="en-US"/>
          </a:p>
        </p:txBody>
      </p:sp>
    </p:spTree>
    <p:extLst>
      <p:ext uri="{BB962C8B-B14F-4D97-AF65-F5344CB8AC3E}">
        <p14:creationId xmlns:p14="http://schemas.microsoft.com/office/powerpoint/2010/main" val="3300427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3 variables are control </a:t>
            </a:r>
            <a:r>
              <a:rPr lang="en-US" dirty="0" err="1"/>
              <a:t>varialbes</a:t>
            </a:r>
            <a:r>
              <a:rPr lang="en-US" dirty="0"/>
              <a:t>, and those 3 plots are proportions of one of the values of the variable.  There is no jump at the cut-off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Assumptions: the likelihood of a person decides to get …. only because this person crosses a certain age is very 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72CE"/>
                </a:solidFill>
              </a:rPr>
              <a:t>In econometrics theory, when there are more IVs than endogenous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72CE"/>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72CE"/>
                </a:solidFill>
              </a:rPr>
              <a:t>the Hansen J test could be used to test if the exclusion assumption is not met. But here we only have one instrumental variable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all assumptions being satisfied, </a:t>
            </a:r>
          </a:p>
          <a:p>
            <a:r>
              <a:rPr lang="en-US" dirty="0"/>
              <a:t> we move on to the estimation </a:t>
            </a:r>
          </a:p>
        </p:txBody>
      </p:sp>
      <p:sp>
        <p:nvSpPr>
          <p:cNvPr id="4" name="Slide Number Placeholder 3"/>
          <p:cNvSpPr>
            <a:spLocks noGrp="1"/>
          </p:cNvSpPr>
          <p:nvPr>
            <p:ph type="sldNum" sz="quarter" idx="5"/>
          </p:nvPr>
        </p:nvSpPr>
        <p:spPr/>
        <p:txBody>
          <a:bodyPr/>
          <a:lstStyle/>
          <a:p>
            <a:fld id="{DE042BA9-EC16-E944-AB6E-B1EC0C0C6B69}" type="slidenum">
              <a:rPr lang="en-US" smtClean="0"/>
              <a:t>11</a:t>
            </a:fld>
            <a:endParaRPr lang="en-US"/>
          </a:p>
        </p:txBody>
      </p:sp>
    </p:spTree>
    <p:extLst>
      <p:ext uri="{BB962C8B-B14F-4D97-AF65-F5344CB8AC3E}">
        <p14:creationId xmlns:p14="http://schemas.microsoft.com/office/powerpoint/2010/main" val="1779413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discussed it before fuzzy request and discontinuity is a special use of instrumental variable so here we want to use two stage regression.</a:t>
            </a:r>
          </a:p>
          <a:p>
            <a:endParaRPr lang="en-US" dirty="0"/>
          </a:p>
          <a:p>
            <a:r>
              <a:rPr lang="en-US" dirty="0"/>
              <a:t>first stage we get the estimated retirement variable, and for the second stage, we use the health outcomes to regress on the estimated retirement variable</a:t>
            </a:r>
          </a:p>
          <a:p>
            <a:endParaRPr lang="en-US" dirty="0"/>
          </a:p>
          <a:p>
            <a:r>
              <a:rPr lang="en-US" dirty="0"/>
              <a:t>As for the Error term, error robust for heteroskedasticity. is used in the estimation. </a:t>
            </a:r>
          </a:p>
          <a:p>
            <a:r>
              <a:rPr lang="en-US" dirty="0"/>
              <a:t>Because it’s a panel dataset, so respondents have multiple observations. the observations of the same respondents belong to the same cluster.  To restore the independence assumption, we need to use cluster-robust error.</a:t>
            </a:r>
          </a:p>
        </p:txBody>
      </p:sp>
      <p:sp>
        <p:nvSpPr>
          <p:cNvPr id="4" name="Slide Number Placeholder 3"/>
          <p:cNvSpPr>
            <a:spLocks noGrp="1"/>
          </p:cNvSpPr>
          <p:nvPr>
            <p:ph type="sldNum" sz="quarter" idx="5"/>
          </p:nvPr>
        </p:nvSpPr>
        <p:spPr/>
        <p:txBody>
          <a:bodyPr/>
          <a:lstStyle/>
          <a:p>
            <a:fld id="{DE042BA9-EC16-E944-AB6E-B1EC0C0C6B69}" type="slidenum">
              <a:rPr lang="en-US" smtClean="0"/>
              <a:t>12</a:t>
            </a:fld>
            <a:endParaRPr lang="en-US"/>
          </a:p>
        </p:txBody>
      </p:sp>
    </p:spTree>
    <p:extLst>
      <p:ext uri="{BB962C8B-B14F-4D97-AF65-F5344CB8AC3E}">
        <p14:creationId xmlns:p14="http://schemas.microsoft.com/office/powerpoint/2010/main" val="2613995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retirement itself will reduce the MoCA score by 1.02 significantly </a:t>
            </a:r>
          </a:p>
        </p:txBody>
      </p:sp>
      <p:sp>
        <p:nvSpPr>
          <p:cNvPr id="4" name="Slide Number Placeholder 3"/>
          <p:cNvSpPr>
            <a:spLocks noGrp="1"/>
          </p:cNvSpPr>
          <p:nvPr>
            <p:ph type="sldNum" sz="quarter" idx="5"/>
          </p:nvPr>
        </p:nvSpPr>
        <p:spPr/>
        <p:txBody>
          <a:bodyPr/>
          <a:lstStyle/>
          <a:p>
            <a:fld id="{DE042BA9-EC16-E944-AB6E-B1EC0C0C6B69}" type="slidenum">
              <a:rPr lang="en-US" smtClean="0"/>
              <a:t>13</a:t>
            </a:fld>
            <a:endParaRPr lang="en-US"/>
          </a:p>
        </p:txBody>
      </p:sp>
    </p:spTree>
    <p:extLst>
      <p:ext uri="{BB962C8B-B14F-4D97-AF65-F5344CB8AC3E}">
        <p14:creationId xmlns:p14="http://schemas.microsoft.com/office/powerpoint/2010/main" val="3794891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retirement itself will reduce the MoCA score by 1.232 significantly .</a:t>
            </a:r>
          </a:p>
          <a:p>
            <a:endParaRPr lang="en-US" dirty="0"/>
          </a:p>
        </p:txBody>
      </p:sp>
      <p:sp>
        <p:nvSpPr>
          <p:cNvPr id="4" name="Slide Number Placeholder 3"/>
          <p:cNvSpPr>
            <a:spLocks noGrp="1"/>
          </p:cNvSpPr>
          <p:nvPr>
            <p:ph type="sldNum" sz="quarter" idx="5"/>
          </p:nvPr>
        </p:nvSpPr>
        <p:spPr/>
        <p:txBody>
          <a:bodyPr/>
          <a:lstStyle/>
          <a:p>
            <a:fld id="{DE042BA9-EC16-E944-AB6E-B1EC0C0C6B69}" type="slidenum">
              <a:rPr lang="en-US" smtClean="0"/>
              <a:t>14</a:t>
            </a:fld>
            <a:endParaRPr lang="en-US"/>
          </a:p>
        </p:txBody>
      </p:sp>
    </p:spTree>
    <p:extLst>
      <p:ext uri="{BB962C8B-B14F-4D97-AF65-F5344CB8AC3E}">
        <p14:creationId xmlns:p14="http://schemas.microsoft.com/office/powerpoint/2010/main" val="1464703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Logit and Probit results </a:t>
            </a:r>
          </a:p>
          <a:p>
            <a:endParaRPr lang="en-US" dirty="0"/>
          </a:p>
          <a:p>
            <a:r>
              <a:rPr lang="en-US" dirty="0">
                <a:solidFill>
                  <a:srgbClr val="0072CE"/>
                </a:solidFill>
              </a:rPr>
              <a:t>which is easier to interpret</a:t>
            </a:r>
          </a:p>
          <a:p>
            <a:r>
              <a:rPr lang="en-US">
                <a:solidFill>
                  <a:srgbClr val="0072CE"/>
                </a:solidFill>
              </a:rPr>
              <a:t>non-linearity </a:t>
            </a:r>
          </a:p>
          <a:p>
            <a:endParaRPr lang="en-US" dirty="0"/>
          </a:p>
        </p:txBody>
      </p:sp>
      <p:sp>
        <p:nvSpPr>
          <p:cNvPr id="4" name="Slide Number Placeholder 3"/>
          <p:cNvSpPr>
            <a:spLocks noGrp="1"/>
          </p:cNvSpPr>
          <p:nvPr>
            <p:ph type="sldNum" sz="quarter" idx="5"/>
          </p:nvPr>
        </p:nvSpPr>
        <p:spPr/>
        <p:txBody>
          <a:bodyPr/>
          <a:lstStyle/>
          <a:p>
            <a:fld id="{DE042BA9-EC16-E944-AB6E-B1EC0C0C6B69}" type="slidenum">
              <a:rPr lang="en-US" smtClean="0"/>
              <a:t>15</a:t>
            </a:fld>
            <a:endParaRPr lang="en-US"/>
          </a:p>
        </p:txBody>
      </p:sp>
    </p:spTree>
    <p:extLst>
      <p:ext uri="{BB962C8B-B14F-4D97-AF65-F5344CB8AC3E}">
        <p14:creationId xmlns:p14="http://schemas.microsoft.com/office/powerpoint/2010/main" val="877792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042BA9-EC16-E944-AB6E-B1EC0C0C6B69}" type="slidenum">
              <a:rPr lang="en-US" smtClean="0"/>
              <a:t>16</a:t>
            </a:fld>
            <a:endParaRPr lang="en-US"/>
          </a:p>
        </p:txBody>
      </p:sp>
    </p:spTree>
    <p:extLst>
      <p:ext uri="{BB962C8B-B14F-4D97-AF65-F5344CB8AC3E}">
        <p14:creationId xmlns:p14="http://schemas.microsoft.com/office/powerpoint/2010/main" val="1245882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042BA9-EC16-E944-AB6E-B1EC0C0C6B69}" type="slidenum">
              <a:rPr lang="en-US" smtClean="0"/>
              <a:t>17</a:t>
            </a:fld>
            <a:endParaRPr lang="en-US"/>
          </a:p>
        </p:txBody>
      </p:sp>
    </p:spTree>
    <p:extLst>
      <p:ext uri="{BB962C8B-B14F-4D97-AF65-F5344CB8AC3E}">
        <p14:creationId xmlns:p14="http://schemas.microsoft.com/office/powerpoint/2010/main" val="405529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042BA9-EC16-E944-AB6E-B1EC0C0C6B69}" type="slidenum">
              <a:rPr lang="en-US" smtClean="0"/>
              <a:t>18</a:t>
            </a:fld>
            <a:endParaRPr lang="en-US"/>
          </a:p>
        </p:txBody>
      </p:sp>
    </p:spTree>
    <p:extLst>
      <p:ext uri="{BB962C8B-B14F-4D97-AF65-F5344CB8AC3E}">
        <p14:creationId xmlns:p14="http://schemas.microsoft.com/office/powerpoint/2010/main" val="4040963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042BA9-EC16-E944-AB6E-B1EC0C0C6B69}" type="slidenum">
              <a:rPr lang="en-US" smtClean="0"/>
              <a:t>19</a:t>
            </a:fld>
            <a:endParaRPr lang="en-US"/>
          </a:p>
        </p:txBody>
      </p:sp>
    </p:spTree>
    <p:extLst>
      <p:ext uri="{BB962C8B-B14F-4D97-AF65-F5344CB8AC3E}">
        <p14:creationId xmlns:p14="http://schemas.microsoft.com/office/powerpoint/2010/main" val="3568942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presentation, I would introduce the background of this research and the data that used for this research and also how I generated a sample for this research more importantly, how introduce the methodology the variables I used, experiment, design and assumption needed, and also estimation. </a:t>
            </a:r>
          </a:p>
          <a:p>
            <a:endParaRPr lang="en-US" dirty="0"/>
          </a:p>
          <a:p>
            <a:r>
              <a:rPr lang="en-US" dirty="0"/>
              <a:t>Also share the result of this research and his limitation and the opportunities for future research.</a:t>
            </a:r>
          </a:p>
        </p:txBody>
      </p:sp>
      <p:sp>
        <p:nvSpPr>
          <p:cNvPr id="4" name="Slide Number Placeholder 3"/>
          <p:cNvSpPr>
            <a:spLocks noGrp="1"/>
          </p:cNvSpPr>
          <p:nvPr>
            <p:ph type="sldNum" sz="quarter" idx="5"/>
          </p:nvPr>
        </p:nvSpPr>
        <p:spPr/>
        <p:txBody>
          <a:bodyPr/>
          <a:lstStyle/>
          <a:p>
            <a:fld id="{DE042BA9-EC16-E944-AB6E-B1EC0C0C6B69}" type="slidenum">
              <a:rPr lang="en-US" smtClean="0"/>
              <a:t>2</a:t>
            </a:fld>
            <a:endParaRPr lang="en-US"/>
          </a:p>
        </p:txBody>
      </p:sp>
    </p:spTree>
    <p:extLst>
      <p:ext uri="{BB962C8B-B14F-4D97-AF65-F5344CB8AC3E}">
        <p14:creationId xmlns:p14="http://schemas.microsoft.com/office/powerpoint/2010/main" val="3310366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China is a rapidly aging country and this causes pressure on our healthcare as well as the pension system. In this context, we want to ask how does retirement affect health, and we will have a quantitative answer.</a:t>
            </a:r>
          </a:p>
          <a:p>
            <a:endParaRPr lang="en-US" dirty="0"/>
          </a:p>
          <a:p>
            <a:endParaRPr lang="en-US" dirty="0"/>
          </a:p>
          <a:p>
            <a:r>
              <a:rPr lang="en-US" dirty="0"/>
              <a:t>with this answer at hand we can further reform our retirement</a:t>
            </a:r>
            <a:r>
              <a:rPr lang="zh-CN" altLang="en-US" dirty="0"/>
              <a:t>，</a:t>
            </a:r>
            <a:r>
              <a:rPr lang="en-US" dirty="0"/>
              <a:t> pension and healthcare policies so that we have Healthier people,  sustainable pension system.</a:t>
            </a:r>
          </a:p>
        </p:txBody>
      </p:sp>
      <p:sp>
        <p:nvSpPr>
          <p:cNvPr id="4" name="Slide Number Placeholder 3"/>
          <p:cNvSpPr>
            <a:spLocks noGrp="1"/>
          </p:cNvSpPr>
          <p:nvPr>
            <p:ph type="sldNum" sz="quarter" idx="5"/>
          </p:nvPr>
        </p:nvSpPr>
        <p:spPr/>
        <p:txBody>
          <a:bodyPr/>
          <a:lstStyle/>
          <a:p>
            <a:fld id="{DE042BA9-EC16-E944-AB6E-B1EC0C0C6B69}" type="slidenum">
              <a:rPr lang="en-US" smtClean="0"/>
              <a:t>3</a:t>
            </a:fld>
            <a:endParaRPr lang="en-US"/>
          </a:p>
        </p:txBody>
      </p:sp>
    </p:spTree>
    <p:extLst>
      <p:ext uri="{BB962C8B-B14F-4D97-AF65-F5344CB8AC3E}">
        <p14:creationId xmlns:p14="http://schemas.microsoft.com/office/powerpoint/2010/main" val="414493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 why it’s so well recognized it because it has very rigorous interviewing process. The first of all is random sampling. The computers will randomly select respondents nation-wide. and the interviewers are asked to use all their means to interview the respondents. meanwhile, all the interviews are recorded and monitored by other volunteers to make sure the questions are correctly asked.</a:t>
            </a:r>
          </a:p>
          <a:p>
            <a:endParaRPr lang="en-US" dirty="0"/>
          </a:p>
          <a:p>
            <a:r>
              <a:rPr lang="en-US" dirty="0"/>
              <a:t>such </a:t>
            </a:r>
            <a:r>
              <a:rPr lang="en-US" dirty="0" err="1"/>
              <a:t>rigoursou</a:t>
            </a:r>
            <a:r>
              <a:rPr lang="en-US" dirty="0"/>
              <a:t> requirement help us avoid selection, bias, and management error and consequently help us to avoid endogeneity in the research.</a:t>
            </a:r>
          </a:p>
        </p:txBody>
      </p:sp>
      <p:sp>
        <p:nvSpPr>
          <p:cNvPr id="4" name="Slide Number Placeholder 3"/>
          <p:cNvSpPr>
            <a:spLocks noGrp="1"/>
          </p:cNvSpPr>
          <p:nvPr>
            <p:ph type="sldNum" sz="quarter" idx="5"/>
          </p:nvPr>
        </p:nvSpPr>
        <p:spPr/>
        <p:txBody>
          <a:bodyPr/>
          <a:lstStyle/>
          <a:p>
            <a:fld id="{DE042BA9-EC16-E944-AB6E-B1EC0C0C6B69}" type="slidenum">
              <a:rPr lang="en-US" smtClean="0"/>
              <a:t>4</a:t>
            </a:fld>
            <a:endParaRPr lang="en-US"/>
          </a:p>
        </p:txBody>
      </p:sp>
    </p:spTree>
    <p:extLst>
      <p:ext uri="{BB962C8B-B14F-4D97-AF65-F5344CB8AC3E}">
        <p14:creationId xmlns:p14="http://schemas.microsoft.com/office/powerpoint/2010/main" val="1361545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So let’s move onto to introduce how we prepare the sample we used for the research so at first, we have 25,000 respondents in our data and we drop the respondents that are not covered by the pension system</a:t>
            </a:r>
          </a:p>
          <a:p>
            <a:endParaRPr lang="en-US" sz="4000" dirty="0"/>
          </a:p>
          <a:p>
            <a:r>
              <a:rPr lang="en-US" sz="4000" dirty="0"/>
              <a:t> later we drop observations of male and female that are in a certain range of age </a:t>
            </a:r>
          </a:p>
          <a:p>
            <a:endParaRPr lang="en-US" sz="4000" dirty="0"/>
          </a:p>
          <a:p>
            <a:r>
              <a:rPr lang="en-US" sz="4000" dirty="0"/>
              <a:t>and then drop respondents who retired before 45 and finally, we drop respondents whose working Status is missing. Finally, we got 3700 respondents in our  data 10,000 observations.</a:t>
            </a:r>
          </a:p>
        </p:txBody>
      </p:sp>
      <p:sp>
        <p:nvSpPr>
          <p:cNvPr id="4" name="Slide Number Placeholder 3"/>
          <p:cNvSpPr>
            <a:spLocks noGrp="1"/>
          </p:cNvSpPr>
          <p:nvPr>
            <p:ph type="sldNum" sz="quarter" idx="5"/>
          </p:nvPr>
        </p:nvSpPr>
        <p:spPr/>
        <p:txBody>
          <a:bodyPr/>
          <a:lstStyle/>
          <a:p>
            <a:fld id="{DE042BA9-EC16-E944-AB6E-B1EC0C0C6B69}" type="slidenum">
              <a:rPr lang="en-US" smtClean="0"/>
              <a:t>5</a:t>
            </a:fld>
            <a:endParaRPr lang="en-US"/>
          </a:p>
        </p:txBody>
      </p:sp>
    </p:spTree>
    <p:extLst>
      <p:ext uri="{BB962C8B-B14F-4D97-AF65-F5344CB8AC3E}">
        <p14:creationId xmlns:p14="http://schemas.microsoft.com/office/powerpoint/2010/main" val="2748425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UICTFontTextStyleBody"/>
              </a:rPr>
              <a:t>So let’s move onto the interesting part, methodology -  experiment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UICTFontTextStyleBody"/>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UICTFontTextStyleBody"/>
              </a:rPr>
              <a:t>intuitively, we want to have one regression equation. By using the equation on the right hand side, we can just get how retirement affect the health outcome. However, if we give a second thought, we’ll find that Health can also affect retirement. people may decide to retire earlier if they are not healthy so this is what we call reverse causality and reverse causality will make beta1 be inconsistently estimated.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UICTFontTextStyleBody"/>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UICTFontTextStyleBody"/>
              </a:rPr>
              <a:t>so here we will be using Fuzzy RD to solve this endogeneity problem. In China citizens that are covered by the pension system will begin to receive the pension at age of 60 if they are male and add age of 55 if they are female. crossing the cut-off will affect significantly the probability of retirement. as you can see on the right hand side plots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UICTFontTextStyle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ppleSystemUIFont"/>
            </a:endParaRPr>
          </a:p>
          <a:p>
            <a:endParaRPr lang="en-US" dirty="0"/>
          </a:p>
        </p:txBody>
      </p:sp>
      <p:sp>
        <p:nvSpPr>
          <p:cNvPr id="4" name="Slide Number Placeholder 3"/>
          <p:cNvSpPr>
            <a:spLocks noGrp="1"/>
          </p:cNvSpPr>
          <p:nvPr>
            <p:ph type="sldNum" sz="quarter" idx="5"/>
          </p:nvPr>
        </p:nvSpPr>
        <p:spPr/>
        <p:txBody>
          <a:bodyPr/>
          <a:lstStyle/>
          <a:p>
            <a:fld id="{DE042BA9-EC16-E944-AB6E-B1EC0C0C6B69}" type="slidenum">
              <a:rPr lang="en-US" smtClean="0"/>
              <a:t>6</a:t>
            </a:fld>
            <a:endParaRPr lang="en-US"/>
          </a:p>
        </p:txBody>
      </p:sp>
    </p:spTree>
    <p:extLst>
      <p:ext uri="{BB962C8B-B14F-4D97-AF65-F5344CB8AC3E}">
        <p14:creationId xmlns:p14="http://schemas.microsoft.com/office/powerpoint/2010/main" val="823471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let me introduce the dependent variable to define health we use three variables. The first is self-reported Health. It was initially five grade scale, and later we converted into dummy variables, the cut off is based on the literature review and we also use depression to define health, it was initially based in CSD 10 score and we converted into a dummy variable and a cut off is also based literature review. finally we use cognition, which is based down more score.</a:t>
            </a:r>
          </a:p>
          <a:p>
            <a:endParaRPr lang="en-US" dirty="0"/>
          </a:p>
          <a:p>
            <a:r>
              <a:rPr lang="en-US" dirty="0"/>
              <a:t>For the variable of interest, we use retirement and is a dummy variable, indicating whether the respondent has retired or not, </a:t>
            </a:r>
          </a:p>
          <a:p>
            <a:endParaRPr lang="en-US" dirty="0"/>
          </a:p>
          <a:p>
            <a:r>
              <a:rPr lang="en-US" dirty="0"/>
              <a:t> I used Fuzzy Regression Discontinuity in this research, so here we have an instrumental variable, or you may call forcing variable.</a:t>
            </a:r>
          </a:p>
          <a:p>
            <a:r>
              <a:rPr lang="en-US" dirty="0"/>
              <a:t>This indicates if the respondents age is above the threshold to receive a pension or not.</a:t>
            </a:r>
          </a:p>
        </p:txBody>
      </p:sp>
      <p:sp>
        <p:nvSpPr>
          <p:cNvPr id="4" name="Slide Number Placeholder 3"/>
          <p:cNvSpPr>
            <a:spLocks noGrp="1"/>
          </p:cNvSpPr>
          <p:nvPr>
            <p:ph type="sldNum" sz="quarter" idx="5"/>
          </p:nvPr>
        </p:nvSpPr>
        <p:spPr/>
        <p:txBody>
          <a:bodyPr/>
          <a:lstStyle/>
          <a:p>
            <a:fld id="{DE042BA9-EC16-E944-AB6E-B1EC0C0C6B69}" type="slidenum">
              <a:rPr lang="en-US" smtClean="0"/>
              <a:t>7</a:t>
            </a:fld>
            <a:endParaRPr lang="en-US"/>
          </a:p>
        </p:txBody>
      </p:sp>
    </p:spTree>
    <p:extLst>
      <p:ext uri="{BB962C8B-B14F-4D97-AF65-F5344CB8AC3E}">
        <p14:creationId xmlns:p14="http://schemas.microsoft.com/office/powerpoint/2010/main" val="4168954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distribution of our dependent variable variable of interest and instrumental variable</a:t>
            </a:r>
          </a:p>
        </p:txBody>
      </p:sp>
      <p:sp>
        <p:nvSpPr>
          <p:cNvPr id="4" name="Slide Number Placeholder 3"/>
          <p:cNvSpPr>
            <a:spLocks noGrp="1"/>
          </p:cNvSpPr>
          <p:nvPr>
            <p:ph type="sldNum" sz="quarter" idx="5"/>
          </p:nvPr>
        </p:nvSpPr>
        <p:spPr/>
        <p:txBody>
          <a:bodyPr/>
          <a:lstStyle/>
          <a:p>
            <a:fld id="{DE042BA9-EC16-E944-AB6E-B1EC0C0C6B69}" type="slidenum">
              <a:rPr lang="en-US" smtClean="0"/>
              <a:t>8</a:t>
            </a:fld>
            <a:endParaRPr lang="en-US"/>
          </a:p>
        </p:txBody>
      </p:sp>
    </p:spTree>
    <p:extLst>
      <p:ext uri="{BB962C8B-B14F-4D97-AF65-F5344CB8AC3E}">
        <p14:creationId xmlns:p14="http://schemas.microsoft.com/office/powerpoint/2010/main" val="1086985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RD will be used, omitted variable bias is not our primary concern. So the purpose of including control variables is to improve the efficiency of estimates.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some considerations we need to think about when selecting good controls </a:t>
            </a:r>
          </a:p>
          <a:p>
            <a:endParaRPr lang="en-US" dirty="0"/>
          </a:p>
          <a:p>
            <a:r>
              <a:rPr lang="en-US" dirty="0"/>
              <a:t>also given we have a panel data at hand, we include individual fixed effect here, which accounts for the time-invariant feature of individuals. </a:t>
            </a:r>
          </a:p>
          <a:p>
            <a:endParaRPr lang="en-US" dirty="0"/>
          </a:p>
          <a:p>
            <a:r>
              <a:rPr lang="en-US" dirty="0"/>
              <a:t>Also, we need to avoid bad controls, for example, drinking habits. </a:t>
            </a:r>
          </a:p>
          <a:p>
            <a:endParaRPr lang="en-US" dirty="0"/>
          </a:p>
          <a:p>
            <a:r>
              <a:rPr lang="en-US" dirty="0"/>
              <a:t>So, what we need here is variables that are time-variant and not bad controls to improve efficiency.</a:t>
            </a:r>
          </a:p>
          <a:p>
            <a:endParaRPr lang="en-US" dirty="0"/>
          </a:p>
          <a:p>
            <a:r>
              <a:rPr lang="en-US" dirty="0"/>
              <a:t>we include, household registration type, education and marriage status. Those variables are time- variant, and are usually not considered impacted by retirement by our literature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E042BA9-EC16-E944-AB6E-B1EC0C0C6B69}" type="slidenum">
              <a:rPr lang="en-US" smtClean="0"/>
              <a:t>9</a:t>
            </a:fld>
            <a:endParaRPr lang="en-US"/>
          </a:p>
        </p:txBody>
      </p:sp>
    </p:spTree>
    <p:extLst>
      <p:ext uri="{BB962C8B-B14F-4D97-AF65-F5344CB8AC3E}">
        <p14:creationId xmlns:p14="http://schemas.microsoft.com/office/powerpoint/2010/main" val="1713904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91FA7-8C64-D13B-21B2-8B652B0D40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AEA7EB-797A-5FA1-7C41-2A34E3CDCB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7A2829-ACC2-29E3-092D-6836FACB835F}"/>
              </a:ext>
            </a:extLst>
          </p:cNvPr>
          <p:cNvSpPr>
            <a:spLocks noGrp="1"/>
          </p:cNvSpPr>
          <p:nvPr>
            <p:ph type="dt" sz="half" idx="10"/>
          </p:nvPr>
        </p:nvSpPr>
        <p:spPr/>
        <p:txBody>
          <a:bodyPr/>
          <a:lstStyle/>
          <a:p>
            <a:fld id="{51BF7C51-711B-A544-9F18-9453A8CF440E}" type="datetime1">
              <a:rPr lang="en-US" smtClean="0"/>
              <a:t>8/27/24</a:t>
            </a:fld>
            <a:endParaRPr lang="en-US"/>
          </a:p>
        </p:txBody>
      </p:sp>
      <p:sp>
        <p:nvSpPr>
          <p:cNvPr id="5" name="Footer Placeholder 4">
            <a:extLst>
              <a:ext uri="{FF2B5EF4-FFF2-40B4-BE49-F238E27FC236}">
                <a16:creationId xmlns:a16="http://schemas.microsoft.com/office/drawing/2014/main" id="{1BE43C0B-8945-C3F5-6E52-88C5E904A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C1F3AD-ECEC-03C6-398D-ADDD745EE33C}"/>
              </a:ext>
            </a:extLst>
          </p:cNvPr>
          <p:cNvSpPr>
            <a:spLocks noGrp="1"/>
          </p:cNvSpPr>
          <p:nvPr>
            <p:ph type="sldNum" sz="quarter" idx="12"/>
          </p:nvPr>
        </p:nvSpPr>
        <p:spPr/>
        <p:txBody>
          <a:bodyPr/>
          <a:lstStyle/>
          <a:p>
            <a:fld id="{F716A6F1-D647-9C45-A712-AA01E467D822}" type="slidenum">
              <a:rPr lang="en-US" smtClean="0"/>
              <a:t>‹#›</a:t>
            </a:fld>
            <a:endParaRPr lang="en-US"/>
          </a:p>
        </p:txBody>
      </p:sp>
    </p:spTree>
    <p:extLst>
      <p:ext uri="{BB962C8B-B14F-4D97-AF65-F5344CB8AC3E}">
        <p14:creationId xmlns:p14="http://schemas.microsoft.com/office/powerpoint/2010/main" val="1784011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4B113-AAE6-38D8-97A6-C0890CEF86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96B634-CABB-5745-54E8-260508809F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BB25E-1543-59B1-CF75-BFC940C1D5A9}"/>
              </a:ext>
            </a:extLst>
          </p:cNvPr>
          <p:cNvSpPr>
            <a:spLocks noGrp="1"/>
          </p:cNvSpPr>
          <p:nvPr>
            <p:ph type="dt" sz="half" idx="10"/>
          </p:nvPr>
        </p:nvSpPr>
        <p:spPr/>
        <p:txBody>
          <a:bodyPr/>
          <a:lstStyle/>
          <a:p>
            <a:fld id="{2ABE0E3D-6853-BC47-8F2B-C59A3D9736B2}" type="datetime1">
              <a:rPr lang="en-US" smtClean="0"/>
              <a:t>8/27/24</a:t>
            </a:fld>
            <a:endParaRPr lang="en-US"/>
          </a:p>
        </p:txBody>
      </p:sp>
      <p:sp>
        <p:nvSpPr>
          <p:cNvPr id="5" name="Footer Placeholder 4">
            <a:extLst>
              <a:ext uri="{FF2B5EF4-FFF2-40B4-BE49-F238E27FC236}">
                <a16:creationId xmlns:a16="http://schemas.microsoft.com/office/drawing/2014/main" id="{A0B75FF7-6094-BC81-27BD-702A9D60F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956A8E-D28D-8EFB-FBB0-361B060C497D}"/>
              </a:ext>
            </a:extLst>
          </p:cNvPr>
          <p:cNvSpPr>
            <a:spLocks noGrp="1"/>
          </p:cNvSpPr>
          <p:nvPr>
            <p:ph type="sldNum" sz="quarter" idx="12"/>
          </p:nvPr>
        </p:nvSpPr>
        <p:spPr/>
        <p:txBody>
          <a:bodyPr/>
          <a:lstStyle/>
          <a:p>
            <a:fld id="{F716A6F1-D647-9C45-A712-AA01E467D822}" type="slidenum">
              <a:rPr lang="en-US" smtClean="0"/>
              <a:t>‹#›</a:t>
            </a:fld>
            <a:endParaRPr lang="en-US"/>
          </a:p>
        </p:txBody>
      </p:sp>
    </p:spTree>
    <p:extLst>
      <p:ext uri="{BB962C8B-B14F-4D97-AF65-F5344CB8AC3E}">
        <p14:creationId xmlns:p14="http://schemas.microsoft.com/office/powerpoint/2010/main" val="239292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953109-C85D-9268-BE56-EC7B2667F1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924F10-C7CF-0F6E-E168-1388BF64BA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B18B80-B3C4-CB4E-3791-0E8183AB6988}"/>
              </a:ext>
            </a:extLst>
          </p:cNvPr>
          <p:cNvSpPr>
            <a:spLocks noGrp="1"/>
          </p:cNvSpPr>
          <p:nvPr>
            <p:ph type="dt" sz="half" idx="10"/>
          </p:nvPr>
        </p:nvSpPr>
        <p:spPr/>
        <p:txBody>
          <a:bodyPr/>
          <a:lstStyle/>
          <a:p>
            <a:fld id="{D395153F-11C0-E84C-AB7A-C0B8B4A7955D}" type="datetime1">
              <a:rPr lang="en-US" smtClean="0"/>
              <a:t>8/27/24</a:t>
            </a:fld>
            <a:endParaRPr lang="en-US"/>
          </a:p>
        </p:txBody>
      </p:sp>
      <p:sp>
        <p:nvSpPr>
          <p:cNvPr id="5" name="Footer Placeholder 4">
            <a:extLst>
              <a:ext uri="{FF2B5EF4-FFF2-40B4-BE49-F238E27FC236}">
                <a16:creationId xmlns:a16="http://schemas.microsoft.com/office/drawing/2014/main" id="{00E00011-9A08-8425-A292-8EFE7165D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A5A1D8-54A4-D2A7-8E78-47DE3D73F17D}"/>
              </a:ext>
            </a:extLst>
          </p:cNvPr>
          <p:cNvSpPr>
            <a:spLocks noGrp="1"/>
          </p:cNvSpPr>
          <p:nvPr>
            <p:ph type="sldNum" sz="quarter" idx="12"/>
          </p:nvPr>
        </p:nvSpPr>
        <p:spPr/>
        <p:txBody>
          <a:bodyPr/>
          <a:lstStyle/>
          <a:p>
            <a:fld id="{F716A6F1-D647-9C45-A712-AA01E467D822}" type="slidenum">
              <a:rPr lang="en-US" smtClean="0"/>
              <a:t>‹#›</a:t>
            </a:fld>
            <a:endParaRPr lang="en-US"/>
          </a:p>
        </p:txBody>
      </p:sp>
    </p:spTree>
    <p:extLst>
      <p:ext uri="{BB962C8B-B14F-4D97-AF65-F5344CB8AC3E}">
        <p14:creationId xmlns:p14="http://schemas.microsoft.com/office/powerpoint/2010/main" val="1519281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C45B-DF8D-487B-D985-936CFB6C1E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E5026-B8C4-C273-0A0B-76F381EBCB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F4BF73-2FA0-3347-84F6-1D5D58F0CC9A}"/>
              </a:ext>
            </a:extLst>
          </p:cNvPr>
          <p:cNvSpPr>
            <a:spLocks noGrp="1"/>
          </p:cNvSpPr>
          <p:nvPr>
            <p:ph type="dt" sz="half" idx="10"/>
          </p:nvPr>
        </p:nvSpPr>
        <p:spPr/>
        <p:txBody>
          <a:bodyPr/>
          <a:lstStyle/>
          <a:p>
            <a:fld id="{0CC3EFB2-AEFA-594E-8516-15B5A1B9E68B}" type="datetime1">
              <a:rPr lang="en-US" smtClean="0"/>
              <a:t>8/27/24</a:t>
            </a:fld>
            <a:endParaRPr lang="en-US"/>
          </a:p>
        </p:txBody>
      </p:sp>
      <p:sp>
        <p:nvSpPr>
          <p:cNvPr id="5" name="Footer Placeholder 4">
            <a:extLst>
              <a:ext uri="{FF2B5EF4-FFF2-40B4-BE49-F238E27FC236}">
                <a16:creationId xmlns:a16="http://schemas.microsoft.com/office/drawing/2014/main" id="{720EE274-E9D3-9612-273A-3DC55DC811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8171B8-0DFF-286F-FDF4-D95677D2F668}"/>
              </a:ext>
            </a:extLst>
          </p:cNvPr>
          <p:cNvSpPr>
            <a:spLocks noGrp="1"/>
          </p:cNvSpPr>
          <p:nvPr>
            <p:ph type="sldNum" sz="quarter" idx="12"/>
          </p:nvPr>
        </p:nvSpPr>
        <p:spPr/>
        <p:txBody>
          <a:bodyPr/>
          <a:lstStyle/>
          <a:p>
            <a:fld id="{F716A6F1-D647-9C45-A712-AA01E467D822}" type="slidenum">
              <a:rPr lang="en-US" smtClean="0"/>
              <a:t>‹#›</a:t>
            </a:fld>
            <a:endParaRPr lang="en-US"/>
          </a:p>
        </p:txBody>
      </p:sp>
    </p:spTree>
    <p:extLst>
      <p:ext uri="{BB962C8B-B14F-4D97-AF65-F5344CB8AC3E}">
        <p14:creationId xmlns:p14="http://schemas.microsoft.com/office/powerpoint/2010/main" val="1641531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B154E-5486-FCF7-85AF-93EF81FF05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A157F7-6305-F858-A89B-E1BA928DF7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C4C259-AC19-86B5-0662-61AAE503BEAA}"/>
              </a:ext>
            </a:extLst>
          </p:cNvPr>
          <p:cNvSpPr>
            <a:spLocks noGrp="1"/>
          </p:cNvSpPr>
          <p:nvPr>
            <p:ph type="dt" sz="half" idx="10"/>
          </p:nvPr>
        </p:nvSpPr>
        <p:spPr/>
        <p:txBody>
          <a:bodyPr/>
          <a:lstStyle/>
          <a:p>
            <a:fld id="{68249402-60FF-214D-AE95-6A415604495F}" type="datetime1">
              <a:rPr lang="en-US" smtClean="0"/>
              <a:t>8/27/24</a:t>
            </a:fld>
            <a:endParaRPr lang="en-US"/>
          </a:p>
        </p:txBody>
      </p:sp>
      <p:sp>
        <p:nvSpPr>
          <p:cNvPr id="5" name="Footer Placeholder 4">
            <a:extLst>
              <a:ext uri="{FF2B5EF4-FFF2-40B4-BE49-F238E27FC236}">
                <a16:creationId xmlns:a16="http://schemas.microsoft.com/office/drawing/2014/main" id="{D54618AC-301D-6519-A677-F87467C83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E8D2A-D96E-E7C4-E001-4CAB7756F32C}"/>
              </a:ext>
            </a:extLst>
          </p:cNvPr>
          <p:cNvSpPr>
            <a:spLocks noGrp="1"/>
          </p:cNvSpPr>
          <p:nvPr>
            <p:ph type="sldNum" sz="quarter" idx="12"/>
          </p:nvPr>
        </p:nvSpPr>
        <p:spPr/>
        <p:txBody>
          <a:bodyPr/>
          <a:lstStyle/>
          <a:p>
            <a:fld id="{F716A6F1-D647-9C45-A712-AA01E467D822}" type="slidenum">
              <a:rPr lang="en-US" smtClean="0"/>
              <a:t>‹#›</a:t>
            </a:fld>
            <a:endParaRPr lang="en-US"/>
          </a:p>
        </p:txBody>
      </p:sp>
    </p:spTree>
    <p:extLst>
      <p:ext uri="{BB962C8B-B14F-4D97-AF65-F5344CB8AC3E}">
        <p14:creationId xmlns:p14="http://schemas.microsoft.com/office/powerpoint/2010/main" val="1638556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244A1-EBD7-F9B5-6E11-14C0523C83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A75F4E-A3A9-1170-DFCF-FA66EC987E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B728E8-B6A4-2D3B-E587-E976205687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75D875-7777-C840-3DDB-15E66262D29E}"/>
              </a:ext>
            </a:extLst>
          </p:cNvPr>
          <p:cNvSpPr>
            <a:spLocks noGrp="1"/>
          </p:cNvSpPr>
          <p:nvPr>
            <p:ph type="dt" sz="half" idx="10"/>
          </p:nvPr>
        </p:nvSpPr>
        <p:spPr/>
        <p:txBody>
          <a:bodyPr/>
          <a:lstStyle/>
          <a:p>
            <a:fld id="{95605A1B-E529-3B4C-BC10-47AA5F79B2B5}" type="datetime1">
              <a:rPr lang="en-US" smtClean="0"/>
              <a:t>8/27/24</a:t>
            </a:fld>
            <a:endParaRPr lang="en-US"/>
          </a:p>
        </p:txBody>
      </p:sp>
      <p:sp>
        <p:nvSpPr>
          <p:cNvPr id="6" name="Footer Placeholder 5">
            <a:extLst>
              <a:ext uri="{FF2B5EF4-FFF2-40B4-BE49-F238E27FC236}">
                <a16:creationId xmlns:a16="http://schemas.microsoft.com/office/drawing/2014/main" id="{BA355D35-2E75-8F7E-C3A1-C5F4A8FD6C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2BE737-49E4-7DB4-1D25-A1D464211470}"/>
              </a:ext>
            </a:extLst>
          </p:cNvPr>
          <p:cNvSpPr>
            <a:spLocks noGrp="1"/>
          </p:cNvSpPr>
          <p:nvPr>
            <p:ph type="sldNum" sz="quarter" idx="12"/>
          </p:nvPr>
        </p:nvSpPr>
        <p:spPr/>
        <p:txBody>
          <a:bodyPr/>
          <a:lstStyle/>
          <a:p>
            <a:fld id="{F716A6F1-D647-9C45-A712-AA01E467D822}" type="slidenum">
              <a:rPr lang="en-US" smtClean="0"/>
              <a:t>‹#›</a:t>
            </a:fld>
            <a:endParaRPr lang="en-US"/>
          </a:p>
        </p:txBody>
      </p:sp>
    </p:spTree>
    <p:extLst>
      <p:ext uri="{BB962C8B-B14F-4D97-AF65-F5344CB8AC3E}">
        <p14:creationId xmlns:p14="http://schemas.microsoft.com/office/powerpoint/2010/main" val="251994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4B805-4438-7599-CF75-3020CCBF4D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9E9AE3-57BF-90DB-EDDD-9A5A37E8F3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D1FE29-47C2-52AE-7704-5CE43F4C1F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FDEAF1-C607-C19D-77EE-5AA3456D6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88C95-A61C-7199-1CD6-1062D0D684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AFBD4E-7532-9FD0-E847-1DD4C1FD94D3}"/>
              </a:ext>
            </a:extLst>
          </p:cNvPr>
          <p:cNvSpPr>
            <a:spLocks noGrp="1"/>
          </p:cNvSpPr>
          <p:nvPr>
            <p:ph type="dt" sz="half" idx="10"/>
          </p:nvPr>
        </p:nvSpPr>
        <p:spPr/>
        <p:txBody>
          <a:bodyPr/>
          <a:lstStyle/>
          <a:p>
            <a:fld id="{E883CDBE-D561-FF42-A839-8A5D60900CD1}" type="datetime1">
              <a:rPr lang="en-US" smtClean="0"/>
              <a:t>8/27/24</a:t>
            </a:fld>
            <a:endParaRPr lang="en-US"/>
          </a:p>
        </p:txBody>
      </p:sp>
      <p:sp>
        <p:nvSpPr>
          <p:cNvPr id="8" name="Footer Placeholder 7">
            <a:extLst>
              <a:ext uri="{FF2B5EF4-FFF2-40B4-BE49-F238E27FC236}">
                <a16:creationId xmlns:a16="http://schemas.microsoft.com/office/drawing/2014/main" id="{ACB8365C-5233-AD0E-AD85-07A69E7569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BEEF66-28AA-0FA6-9211-3F944AE32DE4}"/>
              </a:ext>
            </a:extLst>
          </p:cNvPr>
          <p:cNvSpPr>
            <a:spLocks noGrp="1"/>
          </p:cNvSpPr>
          <p:nvPr>
            <p:ph type="sldNum" sz="quarter" idx="12"/>
          </p:nvPr>
        </p:nvSpPr>
        <p:spPr/>
        <p:txBody>
          <a:bodyPr/>
          <a:lstStyle/>
          <a:p>
            <a:fld id="{F716A6F1-D647-9C45-A712-AA01E467D822}" type="slidenum">
              <a:rPr lang="en-US" smtClean="0"/>
              <a:t>‹#›</a:t>
            </a:fld>
            <a:endParaRPr lang="en-US"/>
          </a:p>
        </p:txBody>
      </p:sp>
    </p:spTree>
    <p:extLst>
      <p:ext uri="{BB962C8B-B14F-4D97-AF65-F5344CB8AC3E}">
        <p14:creationId xmlns:p14="http://schemas.microsoft.com/office/powerpoint/2010/main" val="1716021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1AF1-658D-5C4B-E944-16E741660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F4A067-01F1-DFF8-97CB-1B08D2E92AD2}"/>
              </a:ext>
            </a:extLst>
          </p:cNvPr>
          <p:cNvSpPr>
            <a:spLocks noGrp="1"/>
          </p:cNvSpPr>
          <p:nvPr>
            <p:ph type="dt" sz="half" idx="10"/>
          </p:nvPr>
        </p:nvSpPr>
        <p:spPr/>
        <p:txBody>
          <a:bodyPr/>
          <a:lstStyle/>
          <a:p>
            <a:fld id="{DACBEF1D-B4D0-D346-991B-A86D76034FBA}" type="datetime1">
              <a:rPr lang="en-US" smtClean="0"/>
              <a:t>8/27/24</a:t>
            </a:fld>
            <a:endParaRPr lang="en-US"/>
          </a:p>
        </p:txBody>
      </p:sp>
      <p:sp>
        <p:nvSpPr>
          <p:cNvPr id="4" name="Footer Placeholder 3">
            <a:extLst>
              <a:ext uri="{FF2B5EF4-FFF2-40B4-BE49-F238E27FC236}">
                <a16:creationId xmlns:a16="http://schemas.microsoft.com/office/drawing/2014/main" id="{2C31B610-91D4-665E-8ED5-6A5DF65A8C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D5C469-09E4-F8EA-5F3E-44A81EFAF1EC}"/>
              </a:ext>
            </a:extLst>
          </p:cNvPr>
          <p:cNvSpPr>
            <a:spLocks noGrp="1"/>
          </p:cNvSpPr>
          <p:nvPr>
            <p:ph type="sldNum" sz="quarter" idx="12"/>
          </p:nvPr>
        </p:nvSpPr>
        <p:spPr/>
        <p:txBody>
          <a:bodyPr/>
          <a:lstStyle/>
          <a:p>
            <a:fld id="{F716A6F1-D647-9C45-A712-AA01E467D822}" type="slidenum">
              <a:rPr lang="en-US" smtClean="0"/>
              <a:t>‹#›</a:t>
            </a:fld>
            <a:endParaRPr lang="en-US"/>
          </a:p>
        </p:txBody>
      </p:sp>
    </p:spTree>
    <p:extLst>
      <p:ext uri="{BB962C8B-B14F-4D97-AF65-F5344CB8AC3E}">
        <p14:creationId xmlns:p14="http://schemas.microsoft.com/office/powerpoint/2010/main" val="2424567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AA77F8-2305-2601-B84E-CC6A639A3B73}"/>
              </a:ext>
            </a:extLst>
          </p:cNvPr>
          <p:cNvSpPr>
            <a:spLocks noGrp="1"/>
          </p:cNvSpPr>
          <p:nvPr>
            <p:ph type="dt" sz="half" idx="10"/>
          </p:nvPr>
        </p:nvSpPr>
        <p:spPr/>
        <p:txBody>
          <a:bodyPr/>
          <a:lstStyle/>
          <a:p>
            <a:fld id="{531B8F93-0DA9-924A-8AD8-41585F1052A9}" type="datetime1">
              <a:rPr lang="en-US" smtClean="0"/>
              <a:t>8/27/24</a:t>
            </a:fld>
            <a:endParaRPr lang="en-US"/>
          </a:p>
        </p:txBody>
      </p:sp>
      <p:sp>
        <p:nvSpPr>
          <p:cNvPr id="3" name="Footer Placeholder 2">
            <a:extLst>
              <a:ext uri="{FF2B5EF4-FFF2-40B4-BE49-F238E27FC236}">
                <a16:creationId xmlns:a16="http://schemas.microsoft.com/office/drawing/2014/main" id="{0810D762-FB20-272F-13F3-1ABEDC7B16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D7C188-B8A7-16E8-1CAC-E0959995737D}"/>
              </a:ext>
            </a:extLst>
          </p:cNvPr>
          <p:cNvSpPr>
            <a:spLocks noGrp="1"/>
          </p:cNvSpPr>
          <p:nvPr>
            <p:ph type="sldNum" sz="quarter" idx="12"/>
          </p:nvPr>
        </p:nvSpPr>
        <p:spPr/>
        <p:txBody>
          <a:bodyPr/>
          <a:lstStyle/>
          <a:p>
            <a:fld id="{F716A6F1-D647-9C45-A712-AA01E467D822}" type="slidenum">
              <a:rPr lang="en-US" smtClean="0"/>
              <a:t>‹#›</a:t>
            </a:fld>
            <a:endParaRPr lang="en-US"/>
          </a:p>
        </p:txBody>
      </p:sp>
    </p:spTree>
    <p:extLst>
      <p:ext uri="{BB962C8B-B14F-4D97-AF65-F5344CB8AC3E}">
        <p14:creationId xmlns:p14="http://schemas.microsoft.com/office/powerpoint/2010/main" val="1737564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07D1-E528-3F9B-E3F6-B119AB8C31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ADF893-7B2D-8BDD-158A-3B43689E3E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82809D-31DB-6E0C-6591-B644140C3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5CF4DC-4A06-50D7-093D-3764A03535AB}"/>
              </a:ext>
            </a:extLst>
          </p:cNvPr>
          <p:cNvSpPr>
            <a:spLocks noGrp="1"/>
          </p:cNvSpPr>
          <p:nvPr>
            <p:ph type="dt" sz="half" idx="10"/>
          </p:nvPr>
        </p:nvSpPr>
        <p:spPr/>
        <p:txBody>
          <a:bodyPr/>
          <a:lstStyle/>
          <a:p>
            <a:fld id="{2B524B5D-B3D0-1946-9DA9-BACB6AD9D38C}" type="datetime1">
              <a:rPr lang="en-US" smtClean="0"/>
              <a:t>8/27/24</a:t>
            </a:fld>
            <a:endParaRPr lang="en-US"/>
          </a:p>
        </p:txBody>
      </p:sp>
      <p:sp>
        <p:nvSpPr>
          <p:cNvPr id="6" name="Footer Placeholder 5">
            <a:extLst>
              <a:ext uri="{FF2B5EF4-FFF2-40B4-BE49-F238E27FC236}">
                <a16:creationId xmlns:a16="http://schemas.microsoft.com/office/drawing/2014/main" id="{009D8804-D2E1-C0CA-7FE9-1DABA512BF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57B73-C485-4DA2-125E-7E40E01991F6}"/>
              </a:ext>
            </a:extLst>
          </p:cNvPr>
          <p:cNvSpPr>
            <a:spLocks noGrp="1"/>
          </p:cNvSpPr>
          <p:nvPr>
            <p:ph type="sldNum" sz="quarter" idx="12"/>
          </p:nvPr>
        </p:nvSpPr>
        <p:spPr/>
        <p:txBody>
          <a:bodyPr/>
          <a:lstStyle/>
          <a:p>
            <a:fld id="{F716A6F1-D647-9C45-A712-AA01E467D822}" type="slidenum">
              <a:rPr lang="en-US" smtClean="0"/>
              <a:t>‹#›</a:t>
            </a:fld>
            <a:endParaRPr lang="en-US"/>
          </a:p>
        </p:txBody>
      </p:sp>
    </p:spTree>
    <p:extLst>
      <p:ext uri="{BB962C8B-B14F-4D97-AF65-F5344CB8AC3E}">
        <p14:creationId xmlns:p14="http://schemas.microsoft.com/office/powerpoint/2010/main" val="379228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7526E-03C5-C4EC-8A81-5E2401667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634F56-D2C0-35CA-6E94-A58EF4FE51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85919-0570-98CA-788B-33A916297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2549B8-2E68-2916-A4D5-061BF224340E}"/>
              </a:ext>
            </a:extLst>
          </p:cNvPr>
          <p:cNvSpPr>
            <a:spLocks noGrp="1"/>
          </p:cNvSpPr>
          <p:nvPr>
            <p:ph type="dt" sz="half" idx="10"/>
          </p:nvPr>
        </p:nvSpPr>
        <p:spPr/>
        <p:txBody>
          <a:bodyPr/>
          <a:lstStyle/>
          <a:p>
            <a:fld id="{29B3C4C1-8C1D-6E46-A905-1A374AA24970}" type="datetime1">
              <a:rPr lang="en-US" smtClean="0"/>
              <a:t>8/27/24</a:t>
            </a:fld>
            <a:endParaRPr lang="en-US"/>
          </a:p>
        </p:txBody>
      </p:sp>
      <p:sp>
        <p:nvSpPr>
          <p:cNvPr id="6" name="Footer Placeholder 5">
            <a:extLst>
              <a:ext uri="{FF2B5EF4-FFF2-40B4-BE49-F238E27FC236}">
                <a16:creationId xmlns:a16="http://schemas.microsoft.com/office/drawing/2014/main" id="{57FC757A-9CCB-9C34-0422-A2EB02361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2D1D01-621D-42C2-2A39-7DF8FBC73ABF}"/>
              </a:ext>
            </a:extLst>
          </p:cNvPr>
          <p:cNvSpPr>
            <a:spLocks noGrp="1"/>
          </p:cNvSpPr>
          <p:nvPr>
            <p:ph type="sldNum" sz="quarter" idx="12"/>
          </p:nvPr>
        </p:nvSpPr>
        <p:spPr/>
        <p:txBody>
          <a:bodyPr/>
          <a:lstStyle/>
          <a:p>
            <a:fld id="{F716A6F1-D647-9C45-A712-AA01E467D822}" type="slidenum">
              <a:rPr lang="en-US" smtClean="0"/>
              <a:t>‹#›</a:t>
            </a:fld>
            <a:endParaRPr lang="en-US"/>
          </a:p>
        </p:txBody>
      </p:sp>
    </p:spTree>
    <p:extLst>
      <p:ext uri="{BB962C8B-B14F-4D97-AF65-F5344CB8AC3E}">
        <p14:creationId xmlns:p14="http://schemas.microsoft.com/office/powerpoint/2010/main" val="4014936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67CD6A-7A0E-32AB-1F61-03E7A61F55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DABB5E-F84F-BD8F-74BE-F1A411007F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B3DF9-DE60-BFBA-65AF-065A0AAB9E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21970E2-A3D1-3843-A0A5-4C6C01ED62E3}" type="datetime1">
              <a:rPr lang="en-US" smtClean="0"/>
              <a:t>8/27/24</a:t>
            </a:fld>
            <a:endParaRPr lang="en-US"/>
          </a:p>
        </p:txBody>
      </p:sp>
      <p:sp>
        <p:nvSpPr>
          <p:cNvPr id="5" name="Footer Placeholder 4">
            <a:extLst>
              <a:ext uri="{FF2B5EF4-FFF2-40B4-BE49-F238E27FC236}">
                <a16:creationId xmlns:a16="http://schemas.microsoft.com/office/drawing/2014/main" id="{83759741-B2E3-6E37-9D48-6A84E415E4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94D964A-55A7-63B0-4DE3-7D0E37B903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716A6F1-D647-9C45-A712-AA01E467D822}" type="slidenum">
              <a:rPr lang="en-US" smtClean="0"/>
              <a:t>‹#›</a:t>
            </a:fld>
            <a:endParaRPr lang="en-US"/>
          </a:p>
        </p:txBody>
      </p:sp>
    </p:spTree>
    <p:extLst>
      <p:ext uri="{BB962C8B-B14F-4D97-AF65-F5344CB8AC3E}">
        <p14:creationId xmlns:p14="http://schemas.microsoft.com/office/powerpoint/2010/main" val="1321144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6.svg"/><Relationship Id="rId5" Type="http://schemas.openxmlformats.org/officeDocument/2006/relationships/diagramLayout" Target="../diagrams/layout2.xml"/><Relationship Id="rId10" Type="http://schemas.openxmlformats.org/officeDocument/2006/relationships/image" Target="../media/image5.png"/><Relationship Id="rId4" Type="http://schemas.openxmlformats.org/officeDocument/2006/relationships/diagramData" Target="../diagrams/data2.xml"/><Relationship Id="rId9"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026DBD-9279-11F4-B41B-F46D7D7A45E8}"/>
              </a:ext>
            </a:extLst>
          </p:cNvPr>
          <p:cNvSpPr>
            <a:spLocks noGrp="1"/>
          </p:cNvSpPr>
          <p:nvPr>
            <p:ph type="ctrTitle"/>
          </p:nvPr>
        </p:nvSpPr>
        <p:spPr>
          <a:xfrm>
            <a:off x="1113810" y="2960716"/>
            <a:ext cx="4036334" cy="2387600"/>
          </a:xfrm>
        </p:spPr>
        <p:txBody>
          <a:bodyPr anchor="t">
            <a:normAutofit/>
          </a:bodyPr>
          <a:lstStyle/>
          <a:p>
            <a:pPr algn="l"/>
            <a:r>
              <a:rPr lang="en-US" sz="4800" dirty="0"/>
              <a:t>Econometrics Presentation</a:t>
            </a:r>
          </a:p>
        </p:txBody>
      </p:sp>
      <p:sp>
        <p:nvSpPr>
          <p:cNvPr id="3" name="Subtitle 2">
            <a:extLst>
              <a:ext uri="{FF2B5EF4-FFF2-40B4-BE49-F238E27FC236}">
                <a16:creationId xmlns:a16="http://schemas.microsoft.com/office/drawing/2014/main" id="{9C41FB69-C22D-6002-B93F-6F7020A3E415}"/>
              </a:ext>
            </a:extLst>
          </p:cNvPr>
          <p:cNvSpPr>
            <a:spLocks noGrp="1"/>
          </p:cNvSpPr>
          <p:nvPr>
            <p:ph type="subTitle" idx="1"/>
          </p:nvPr>
        </p:nvSpPr>
        <p:spPr>
          <a:xfrm>
            <a:off x="1113809" y="953037"/>
            <a:ext cx="4036333" cy="1709849"/>
          </a:xfrm>
        </p:spPr>
        <p:txBody>
          <a:bodyPr anchor="b">
            <a:normAutofit/>
          </a:bodyPr>
          <a:lstStyle/>
          <a:p>
            <a:pPr algn="l"/>
            <a:r>
              <a:rPr lang="en-US" sz="2000" b="1" dirty="0">
                <a:solidFill>
                  <a:srgbClr val="0072CE"/>
                </a:solidFill>
              </a:rPr>
              <a:t>Demiao Sun</a:t>
            </a:r>
          </a:p>
        </p:txBody>
      </p:sp>
      <p:grpSp>
        <p:nvGrpSpPr>
          <p:cNvPr id="1039" name="Group 10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034" name="Rectangle 103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8" name="Rectangle 103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EF54290-BBAC-DA71-AB7B-1B8FCD4071D9}"/>
              </a:ext>
            </a:extLst>
          </p:cNvPr>
          <p:cNvSpPr>
            <a:spLocks noGrp="1"/>
          </p:cNvSpPr>
          <p:nvPr>
            <p:ph type="sldNum" sz="quarter" idx="12"/>
          </p:nvPr>
        </p:nvSpPr>
        <p:spPr/>
        <p:txBody>
          <a:bodyPr/>
          <a:lstStyle/>
          <a:p>
            <a:fld id="{F716A6F1-D647-9C45-A712-AA01E467D822}" type="slidenum">
              <a:rPr lang="en-US" smtClean="0"/>
              <a:t>1</a:t>
            </a:fld>
            <a:endParaRPr lang="en-US"/>
          </a:p>
        </p:txBody>
      </p:sp>
    </p:spTree>
    <p:extLst>
      <p:ext uri="{BB962C8B-B14F-4D97-AF65-F5344CB8AC3E}">
        <p14:creationId xmlns:p14="http://schemas.microsoft.com/office/powerpoint/2010/main" val="3734286388"/>
      </p:ext>
    </p:extLst>
  </p:cSld>
  <p:clrMapOvr>
    <a:masterClrMapping/>
  </p:clrMapOvr>
  <mc:AlternateContent xmlns:mc="http://schemas.openxmlformats.org/markup-compatibility/2006" xmlns:p14="http://schemas.microsoft.com/office/powerpoint/2010/main">
    <mc:Choice Requires="p14">
      <p:transition spd="slow" p14:dur="2000" advTm="14992"/>
    </mc:Choice>
    <mc:Fallback xmlns="">
      <p:transition spd="slow" advTm="1499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DBEAB1C-F16C-E2B4-860E-B6464541EA60}"/>
              </a:ext>
            </a:extLst>
          </p:cNvPr>
          <p:cNvGrpSpPr/>
          <p:nvPr/>
        </p:nvGrpSpPr>
        <p:grpSpPr>
          <a:xfrm>
            <a:off x="651642" y="3292216"/>
            <a:ext cx="10702158" cy="1923869"/>
            <a:chOff x="651642" y="1119433"/>
            <a:chExt cx="10702158" cy="1923869"/>
          </a:xfrm>
        </p:grpSpPr>
        <p:sp>
          <p:nvSpPr>
            <p:cNvPr id="3" name="TextBox 2">
              <a:extLst>
                <a:ext uri="{FF2B5EF4-FFF2-40B4-BE49-F238E27FC236}">
                  <a16:creationId xmlns:a16="http://schemas.microsoft.com/office/drawing/2014/main" id="{B7ACA9B0-3050-41B4-7EB3-4AF1900ADDE8}"/>
                </a:ext>
              </a:extLst>
            </p:cNvPr>
            <p:cNvSpPr txBox="1"/>
            <p:nvPr/>
          </p:nvSpPr>
          <p:spPr>
            <a:xfrm>
              <a:off x="651642" y="1531471"/>
              <a:ext cx="3327092" cy="923330"/>
            </a:xfrm>
            <a:prstGeom prst="rect">
              <a:avLst/>
            </a:prstGeom>
            <a:noFill/>
          </p:spPr>
          <p:txBody>
            <a:bodyPr wrap="square" rtlCol="0">
              <a:spAutoFit/>
            </a:bodyPr>
            <a:lstStyle/>
            <a:p>
              <a:r>
                <a:rPr lang="en-US" b="1" dirty="0">
                  <a:solidFill>
                    <a:srgbClr val="0072CE"/>
                  </a:solidFill>
                </a:rPr>
                <a:t>2. Relevancy</a:t>
              </a:r>
            </a:p>
            <a:p>
              <a:r>
                <a:rPr lang="en-US" dirty="0">
                  <a:solidFill>
                    <a:srgbClr val="0072CE"/>
                  </a:solidFill>
                </a:rPr>
                <a:t>Reaching the cut-off causes the retirement probability to jump</a:t>
              </a:r>
            </a:p>
          </p:txBody>
        </p:sp>
        <p:pic>
          <p:nvPicPr>
            <p:cNvPr id="12" name="Picture 11">
              <a:extLst>
                <a:ext uri="{FF2B5EF4-FFF2-40B4-BE49-F238E27FC236}">
                  <a16:creationId xmlns:a16="http://schemas.microsoft.com/office/drawing/2014/main" id="{0F450008-F49A-713E-D0C6-5EB2B4026200}"/>
                </a:ext>
              </a:extLst>
            </p:cNvPr>
            <p:cNvPicPr>
              <a:picLocks noChangeAspect="1"/>
            </p:cNvPicPr>
            <p:nvPr/>
          </p:nvPicPr>
          <p:blipFill>
            <a:blip r:embed="rId3"/>
            <a:stretch>
              <a:fillRect/>
            </a:stretch>
          </p:blipFill>
          <p:spPr>
            <a:xfrm>
              <a:off x="6240003" y="1119433"/>
              <a:ext cx="5113797" cy="1923869"/>
            </a:xfrm>
            <a:prstGeom prst="rect">
              <a:avLst/>
            </a:prstGeom>
          </p:spPr>
        </p:pic>
      </p:grpSp>
      <p:grpSp>
        <p:nvGrpSpPr>
          <p:cNvPr id="5" name="Group 4">
            <a:extLst>
              <a:ext uri="{FF2B5EF4-FFF2-40B4-BE49-F238E27FC236}">
                <a16:creationId xmlns:a16="http://schemas.microsoft.com/office/drawing/2014/main" id="{B2C835DA-FB2A-D1DB-C646-4727615C3730}"/>
              </a:ext>
            </a:extLst>
          </p:cNvPr>
          <p:cNvGrpSpPr/>
          <p:nvPr/>
        </p:nvGrpSpPr>
        <p:grpSpPr>
          <a:xfrm>
            <a:off x="651642" y="5271247"/>
            <a:ext cx="8874081" cy="1457415"/>
            <a:chOff x="580982" y="1507872"/>
            <a:chExt cx="8874081" cy="1457415"/>
          </a:xfrm>
        </p:grpSpPr>
        <p:sp>
          <p:nvSpPr>
            <p:cNvPr id="2" name="TextBox 1">
              <a:extLst>
                <a:ext uri="{FF2B5EF4-FFF2-40B4-BE49-F238E27FC236}">
                  <a16:creationId xmlns:a16="http://schemas.microsoft.com/office/drawing/2014/main" id="{7D8E0E9E-22C8-3C61-6FF4-90B2C4508D83}"/>
                </a:ext>
              </a:extLst>
            </p:cNvPr>
            <p:cNvSpPr txBox="1"/>
            <p:nvPr/>
          </p:nvSpPr>
          <p:spPr>
            <a:xfrm>
              <a:off x="580982" y="1507872"/>
              <a:ext cx="4592149" cy="923330"/>
            </a:xfrm>
            <a:prstGeom prst="rect">
              <a:avLst/>
            </a:prstGeom>
            <a:noFill/>
          </p:spPr>
          <p:txBody>
            <a:bodyPr wrap="square" rtlCol="0">
              <a:spAutoFit/>
            </a:bodyPr>
            <a:lstStyle/>
            <a:p>
              <a:r>
                <a:rPr lang="en-US" b="1" dirty="0">
                  <a:solidFill>
                    <a:srgbClr val="0072CE"/>
                  </a:solidFill>
                </a:rPr>
                <a:t>3. Exclusion / Exogeneity</a:t>
              </a:r>
            </a:p>
            <a:p>
              <a:r>
                <a:rPr lang="en-US" dirty="0">
                  <a:solidFill>
                    <a:srgbClr val="0072CE"/>
                  </a:solidFill>
                </a:rPr>
                <a:t>The IV only affects health through its effect on retirement, not through other variables</a:t>
              </a:r>
            </a:p>
          </p:txBody>
        </p:sp>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D9D220F-A7B4-A003-4480-7FC76B110ED9}"/>
                    </a:ext>
                  </a:extLst>
                </p:cNvPr>
                <p:cNvGraphicFramePr>
                  <a:graphicFrameLocks noChangeAspect="1"/>
                </p:cNvGraphicFramePr>
                <p:nvPr>
                  <p:extLst>
                    <p:ext uri="{D42A27DB-BD31-4B8C-83A1-F6EECF244321}">
                      <p14:modId xmlns:p14="http://schemas.microsoft.com/office/powerpoint/2010/main" val="2316971078"/>
                    </p:ext>
                  </p:extLst>
                </p:nvPr>
              </p:nvGraphicFramePr>
              <p:xfrm>
                <a:off x="7107305" y="1644673"/>
                <a:ext cx="2347758" cy="1320614"/>
              </p:xfrm>
              <a:graphic>
                <a:graphicData uri="http://schemas.microsoft.com/office/powerpoint/2016/slidezoom">
                  <pslz:sldZm>
                    <pslz:sldZmObj sldId="264" cId="608155672">
                      <pslz:zmPr id="{11D35183-32CE-E64A-9573-98F8867E0750}" returnToParent="0" transitionDur="1000">
                        <p166:blipFill xmlns:p166="http://schemas.microsoft.com/office/powerpoint/2016/6/main">
                          <a:blip r:embed="rId4"/>
                          <a:stretch>
                            <a:fillRect/>
                          </a:stretch>
                        </p166:blipFill>
                        <p166:spPr xmlns:p166="http://schemas.microsoft.com/office/powerpoint/2016/6/main">
                          <a:xfrm>
                            <a:off x="0" y="0"/>
                            <a:ext cx="2347758" cy="1320614"/>
                          </a:xfrm>
                          <a:prstGeom prst="rect">
                            <a:avLst/>
                          </a:prstGeom>
                          <a:ln w="3175">
                            <a:solidFill>
                              <a:prstClr val="ltGray"/>
                            </a:solidFill>
                          </a:ln>
                        </p166:spPr>
                      </pslz:zmPr>
                    </pslz:sldZmObj>
                  </pslz:sldZm>
                </a:graphicData>
              </a:graphic>
            </p:graphicFrame>
          </mc:Choice>
          <mc:Fallback xmlns="">
            <p:pic>
              <p:nvPicPr>
                <p:cNvPr id="21" name="Slide Zoom 20">
                  <a:extLst>
                    <a:ext uri="{FF2B5EF4-FFF2-40B4-BE49-F238E27FC236}">
                      <a16:creationId xmlns:a16="http://schemas.microsoft.com/office/drawing/2014/main" id="{FD9D220F-A7B4-A003-4480-7FC76B110ED9}"/>
                    </a:ext>
                  </a:extLst>
                </p:cNvPr>
                <p:cNvPicPr>
                  <a:picLocks noGrp="1" noRot="1" noChangeAspect="1" noMove="1" noResize="1" noEditPoints="1" noAdjustHandles="1" noChangeArrowheads="1" noChangeShapeType="1"/>
                </p:cNvPicPr>
                <p:nvPr/>
              </p:nvPicPr>
              <p:blipFill>
                <a:blip r:embed="rId5"/>
                <a:stretch>
                  <a:fillRect/>
                </a:stretch>
              </p:blipFill>
              <p:spPr>
                <a:xfrm>
                  <a:off x="7177965" y="5408048"/>
                  <a:ext cx="2347758" cy="1320614"/>
                </a:xfrm>
                <a:prstGeom prst="rect">
                  <a:avLst/>
                </a:prstGeom>
                <a:ln w="3175">
                  <a:solidFill>
                    <a:prstClr val="ltGray"/>
                  </a:solidFill>
                </a:ln>
              </p:spPr>
            </p:pic>
          </mc:Fallback>
        </mc:AlternateContent>
      </p:grpSp>
      <p:sp>
        <p:nvSpPr>
          <p:cNvPr id="7" name="Title 1">
            <a:extLst>
              <a:ext uri="{FF2B5EF4-FFF2-40B4-BE49-F238E27FC236}">
                <a16:creationId xmlns:a16="http://schemas.microsoft.com/office/drawing/2014/main" id="{7C4AAF4D-129A-7C14-54E9-A939EDD67D8D}"/>
              </a:ext>
            </a:extLst>
          </p:cNvPr>
          <p:cNvSpPr txBox="1">
            <a:spLocks/>
          </p:cNvSpPr>
          <p:nvPr/>
        </p:nvSpPr>
        <p:spPr>
          <a:xfrm>
            <a:off x="310051" y="58394"/>
            <a:ext cx="112303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2CE"/>
                </a:solidFill>
              </a:rPr>
              <a:t>Methodology - Assumptions</a:t>
            </a:r>
          </a:p>
        </p:txBody>
      </p:sp>
      <p:sp>
        <p:nvSpPr>
          <p:cNvPr id="6" name="Slide Number Placeholder 5">
            <a:extLst>
              <a:ext uri="{FF2B5EF4-FFF2-40B4-BE49-F238E27FC236}">
                <a16:creationId xmlns:a16="http://schemas.microsoft.com/office/drawing/2014/main" id="{053AC6FC-6500-0E71-AF4C-DF3074968189}"/>
              </a:ext>
            </a:extLst>
          </p:cNvPr>
          <p:cNvSpPr>
            <a:spLocks noGrp="1"/>
          </p:cNvSpPr>
          <p:nvPr>
            <p:ph type="sldNum" sz="quarter" idx="12"/>
          </p:nvPr>
        </p:nvSpPr>
        <p:spPr/>
        <p:txBody>
          <a:bodyPr/>
          <a:lstStyle/>
          <a:p>
            <a:fld id="{F716A6F1-D647-9C45-A712-AA01E467D822}" type="slidenum">
              <a:rPr lang="en-US" smtClean="0"/>
              <a:t>10</a:t>
            </a:fld>
            <a:endParaRPr lang="en-US"/>
          </a:p>
        </p:txBody>
      </p:sp>
      <p:grpSp>
        <p:nvGrpSpPr>
          <p:cNvPr id="8" name="Group 7">
            <a:extLst>
              <a:ext uri="{FF2B5EF4-FFF2-40B4-BE49-F238E27FC236}">
                <a16:creationId xmlns:a16="http://schemas.microsoft.com/office/drawing/2014/main" id="{86FBDED5-D766-EC0E-C879-E08F1BAD97C5}"/>
              </a:ext>
            </a:extLst>
          </p:cNvPr>
          <p:cNvGrpSpPr/>
          <p:nvPr/>
        </p:nvGrpSpPr>
        <p:grpSpPr>
          <a:xfrm>
            <a:off x="651642" y="1182633"/>
            <a:ext cx="11248429" cy="2166010"/>
            <a:chOff x="651642" y="2594522"/>
            <a:chExt cx="11248429" cy="2166010"/>
          </a:xfrm>
        </p:grpSpPr>
        <p:sp>
          <p:nvSpPr>
            <p:cNvPr id="14" name="TextBox 13">
              <a:extLst>
                <a:ext uri="{FF2B5EF4-FFF2-40B4-BE49-F238E27FC236}">
                  <a16:creationId xmlns:a16="http://schemas.microsoft.com/office/drawing/2014/main" id="{6B8D6D42-75C5-969F-FAE3-459ABAF987EC}"/>
                </a:ext>
              </a:extLst>
            </p:cNvPr>
            <p:cNvSpPr txBox="1"/>
            <p:nvPr/>
          </p:nvSpPr>
          <p:spPr>
            <a:xfrm>
              <a:off x="651642" y="3277427"/>
              <a:ext cx="3610017" cy="1200329"/>
            </a:xfrm>
            <a:prstGeom prst="rect">
              <a:avLst/>
            </a:prstGeom>
            <a:noFill/>
          </p:spPr>
          <p:txBody>
            <a:bodyPr wrap="square">
              <a:spAutoFit/>
            </a:bodyPr>
            <a:lstStyle/>
            <a:p>
              <a:r>
                <a:rPr lang="en-US" b="1" dirty="0">
                  <a:solidFill>
                    <a:srgbClr val="0072CE"/>
                  </a:solidFill>
                </a:rPr>
                <a:t>1. No-manipulation</a:t>
              </a:r>
              <a:r>
                <a:rPr lang="zh-CN" altLang="en-US" b="1" dirty="0">
                  <a:solidFill>
                    <a:srgbClr val="0072CE"/>
                  </a:solidFill>
                </a:rPr>
                <a:t> </a:t>
              </a:r>
              <a:r>
                <a:rPr lang="en-US" altLang="zh-CN" b="1" dirty="0">
                  <a:solidFill>
                    <a:srgbClr val="0072CE"/>
                  </a:solidFill>
                </a:rPr>
                <a:t>/</a:t>
              </a:r>
              <a:r>
                <a:rPr lang="zh-CN" altLang="en-US" b="1" dirty="0">
                  <a:solidFill>
                    <a:srgbClr val="0072CE"/>
                  </a:solidFill>
                </a:rPr>
                <a:t> </a:t>
              </a:r>
              <a:r>
                <a:rPr lang="en-US" altLang="zh-CN" b="1" dirty="0">
                  <a:solidFill>
                    <a:srgbClr val="0072CE"/>
                  </a:solidFill>
                </a:rPr>
                <a:t>Random Assign</a:t>
              </a:r>
              <a:endParaRPr lang="en-US" b="1" dirty="0">
                <a:solidFill>
                  <a:srgbClr val="0072CE"/>
                </a:solidFill>
              </a:endParaRPr>
            </a:p>
            <a:p>
              <a:r>
                <a:rPr lang="en-US" dirty="0">
                  <a:solidFill>
                    <a:srgbClr val="0072CE"/>
                  </a:solidFill>
                </a:rPr>
                <a:t>Individuals cannot perfectly manipulate their age</a:t>
              </a:r>
            </a:p>
          </p:txBody>
        </p:sp>
        <p:pic>
          <p:nvPicPr>
            <p:cNvPr id="17" name="Picture 16">
              <a:extLst>
                <a:ext uri="{FF2B5EF4-FFF2-40B4-BE49-F238E27FC236}">
                  <a16:creationId xmlns:a16="http://schemas.microsoft.com/office/drawing/2014/main" id="{37315830-8826-5BFE-2AF1-87D153D17FB2}"/>
                </a:ext>
              </a:extLst>
            </p:cNvPr>
            <p:cNvPicPr>
              <a:picLocks noChangeAspect="1"/>
            </p:cNvPicPr>
            <p:nvPr/>
          </p:nvPicPr>
          <p:blipFill>
            <a:blip r:embed="rId6"/>
            <a:stretch>
              <a:fillRect/>
            </a:stretch>
          </p:blipFill>
          <p:spPr>
            <a:xfrm>
              <a:off x="4749328" y="2594522"/>
              <a:ext cx="3610017" cy="2166010"/>
            </a:xfrm>
            <a:prstGeom prst="rect">
              <a:avLst/>
            </a:prstGeom>
          </p:spPr>
        </p:pic>
        <p:pic>
          <p:nvPicPr>
            <p:cNvPr id="20" name="Picture 19">
              <a:extLst>
                <a:ext uri="{FF2B5EF4-FFF2-40B4-BE49-F238E27FC236}">
                  <a16:creationId xmlns:a16="http://schemas.microsoft.com/office/drawing/2014/main" id="{85E89AF8-1DC8-1780-4EA4-30535582BA30}"/>
                </a:ext>
              </a:extLst>
            </p:cNvPr>
            <p:cNvPicPr>
              <a:picLocks noChangeAspect="1"/>
            </p:cNvPicPr>
            <p:nvPr/>
          </p:nvPicPr>
          <p:blipFill>
            <a:blip r:embed="rId7"/>
            <a:stretch>
              <a:fillRect/>
            </a:stretch>
          </p:blipFill>
          <p:spPr>
            <a:xfrm>
              <a:off x="8290054" y="2594522"/>
              <a:ext cx="3610017" cy="2166010"/>
            </a:xfrm>
            <a:prstGeom prst="rect">
              <a:avLst/>
            </a:prstGeom>
          </p:spPr>
        </p:pic>
      </p:grpSp>
    </p:spTree>
    <p:extLst>
      <p:ext uri="{BB962C8B-B14F-4D97-AF65-F5344CB8AC3E}">
        <p14:creationId xmlns:p14="http://schemas.microsoft.com/office/powerpoint/2010/main" val="3707480785"/>
      </p:ext>
    </p:extLst>
  </p:cSld>
  <p:clrMapOvr>
    <a:masterClrMapping/>
  </p:clrMapOvr>
  <mc:AlternateContent xmlns:mc="http://schemas.openxmlformats.org/markup-compatibility/2006" xmlns:p14="http://schemas.microsoft.com/office/powerpoint/2010/main">
    <mc:Choice Requires="p14">
      <p:transition spd="slow" p14:dur="2000" advTm="82083"/>
    </mc:Choice>
    <mc:Fallback xmlns="">
      <p:transition spd="slow" advTm="8208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A780B2F-3C1C-4E9F-60B3-1399C9BEE4D1}"/>
              </a:ext>
            </a:extLst>
          </p:cNvPr>
          <p:cNvPicPr>
            <a:picLocks noChangeAspect="1"/>
          </p:cNvPicPr>
          <p:nvPr/>
        </p:nvPicPr>
        <p:blipFill rotWithShape="1">
          <a:blip r:embed="rId3"/>
          <a:srcRect b="7985"/>
          <a:stretch/>
        </p:blipFill>
        <p:spPr>
          <a:xfrm>
            <a:off x="8033512" y="2013283"/>
            <a:ext cx="3988666" cy="2202101"/>
          </a:xfrm>
          <a:prstGeom prst="rect">
            <a:avLst/>
          </a:prstGeom>
        </p:spPr>
      </p:pic>
      <p:pic>
        <p:nvPicPr>
          <p:cNvPr id="21" name="Picture 20">
            <a:extLst>
              <a:ext uri="{FF2B5EF4-FFF2-40B4-BE49-F238E27FC236}">
                <a16:creationId xmlns:a16="http://schemas.microsoft.com/office/drawing/2014/main" id="{E364463B-7924-2E6B-1B21-479F8C7E71E3}"/>
              </a:ext>
            </a:extLst>
          </p:cNvPr>
          <p:cNvPicPr>
            <a:picLocks noChangeAspect="1"/>
          </p:cNvPicPr>
          <p:nvPr/>
        </p:nvPicPr>
        <p:blipFill rotWithShape="1">
          <a:blip r:embed="rId4"/>
          <a:srcRect b="7985"/>
          <a:stretch/>
        </p:blipFill>
        <p:spPr>
          <a:xfrm>
            <a:off x="4016756" y="2013283"/>
            <a:ext cx="3988664" cy="2202101"/>
          </a:xfrm>
          <a:prstGeom prst="rect">
            <a:avLst/>
          </a:prstGeom>
        </p:spPr>
      </p:pic>
      <p:pic>
        <p:nvPicPr>
          <p:cNvPr id="23" name="Picture 22">
            <a:extLst>
              <a:ext uri="{FF2B5EF4-FFF2-40B4-BE49-F238E27FC236}">
                <a16:creationId xmlns:a16="http://schemas.microsoft.com/office/drawing/2014/main" id="{6B4813DA-6B42-85EB-68BB-78CF3796DD06}"/>
              </a:ext>
            </a:extLst>
          </p:cNvPr>
          <p:cNvPicPr>
            <a:picLocks noChangeAspect="1"/>
          </p:cNvPicPr>
          <p:nvPr/>
        </p:nvPicPr>
        <p:blipFill rotWithShape="1">
          <a:blip r:embed="rId5"/>
          <a:srcRect b="7985"/>
          <a:stretch/>
        </p:blipFill>
        <p:spPr>
          <a:xfrm>
            <a:off x="0" y="2013283"/>
            <a:ext cx="3988664" cy="2202101"/>
          </a:xfrm>
          <a:prstGeom prst="rect">
            <a:avLst/>
          </a:prstGeom>
        </p:spPr>
      </p:pic>
      <p:sp>
        <p:nvSpPr>
          <p:cNvPr id="5" name="Title 1">
            <a:extLst>
              <a:ext uri="{FF2B5EF4-FFF2-40B4-BE49-F238E27FC236}">
                <a16:creationId xmlns:a16="http://schemas.microsoft.com/office/drawing/2014/main" id="{AE9169E5-F454-5AF9-063D-8D126CAC42D1}"/>
              </a:ext>
            </a:extLst>
          </p:cNvPr>
          <p:cNvSpPr txBox="1">
            <a:spLocks/>
          </p:cNvSpPr>
          <p:nvPr/>
        </p:nvSpPr>
        <p:spPr>
          <a:xfrm>
            <a:off x="310051" y="58394"/>
            <a:ext cx="112303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2CE"/>
                </a:solidFill>
              </a:rPr>
              <a:t>Methodology - Assumptions</a:t>
            </a:r>
          </a:p>
        </p:txBody>
      </p:sp>
      <p:sp>
        <p:nvSpPr>
          <p:cNvPr id="2" name="Slide Number Placeholder 1">
            <a:extLst>
              <a:ext uri="{FF2B5EF4-FFF2-40B4-BE49-F238E27FC236}">
                <a16:creationId xmlns:a16="http://schemas.microsoft.com/office/drawing/2014/main" id="{56A8D63E-A06E-8EB8-E1B7-3D18809CAE97}"/>
              </a:ext>
            </a:extLst>
          </p:cNvPr>
          <p:cNvSpPr>
            <a:spLocks noGrp="1"/>
          </p:cNvSpPr>
          <p:nvPr>
            <p:ph type="sldNum" sz="quarter" idx="12"/>
          </p:nvPr>
        </p:nvSpPr>
        <p:spPr/>
        <p:txBody>
          <a:bodyPr/>
          <a:lstStyle/>
          <a:p>
            <a:fld id="{F716A6F1-D647-9C45-A712-AA01E467D822}" type="slidenum">
              <a:rPr lang="en-US" smtClean="0"/>
              <a:t>11</a:t>
            </a:fld>
            <a:endParaRPr lang="en-US"/>
          </a:p>
        </p:txBody>
      </p:sp>
      <p:sp>
        <p:nvSpPr>
          <p:cNvPr id="3" name="TextBox 2">
            <a:extLst>
              <a:ext uri="{FF2B5EF4-FFF2-40B4-BE49-F238E27FC236}">
                <a16:creationId xmlns:a16="http://schemas.microsoft.com/office/drawing/2014/main" id="{CA717E03-30A3-4E5E-B98F-D18C0D116BF2}"/>
              </a:ext>
            </a:extLst>
          </p:cNvPr>
          <p:cNvSpPr txBox="1"/>
          <p:nvPr/>
        </p:nvSpPr>
        <p:spPr>
          <a:xfrm>
            <a:off x="1418596" y="4309731"/>
            <a:ext cx="1323645" cy="369332"/>
          </a:xfrm>
          <a:prstGeom prst="rect">
            <a:avLst/>
          </a:prstGeom>
          <a:noFill/>
        </p:spPr>
        <p:txBody>
          <a:bodyPr wrap="square" rtlCol="0">
            <a:spAutoFit/>
          </a:bodyPr>
          <a:lstStyle/>
          <a:p>
            <a:r>
              <a:rPr lang="en-US" b="1" dirty="0">
                <a:solidFill>
                  <a:srgbClr val="0072CE"/>
                </a:solidFill>
              </a:rPr>
              <a:t>Education</a:t>
            </a:r>
            <a:endParaRPr lang="en-US" dirty="0">
              <a:solidFill>
                <a:srgbClr val="0072CE"/>
              </a:solidFill>
            </a:endParaRPr>
          </a:p>
        </p:txBody>
      </p:sp>
      <p:sp>
        <p:nvSpPr>
          <p:cNvPr id="4" name="TextBox 3">
            <a:extLst>
              <a:ext uri="{FF2B5EF4-FFF2-40B4-BE49-F238E27FC236}">
                <a16:creationId xmlns:a16="http://schemas.microsoft.com/office/drawing/2014/main" id="{1FB91CD5-E16E-3F35-014B-DA69FEF4BE0B}"/>
              </a:ext>
            </a:extLst>
          </p:cNvPr>
          <p:cNvSpPr txBox="1"/>
          <p:nvPr/>
        </p:nvSpPr>
        <p:spPr>
          <a:xfrm>
            <a:off x="5407347" y="4304193"/>
            <a:ext cx="1720386" cy="369332"/>
          </a:xfrm>
          <a:prstGeom prst="rect">
            <a:avLst/>
          </a:prstGeom>
          <a:noFill/>
        </p:spPr>
        <p:txBody>
          <a:bodyPr wrap="square" rtlCol="0">
            <a:spAutoFit/>
          </a:bodyPr>
          <a:lstStyle/>
          <a:p>
            <a:r>
              <a:rPr lang="en-US" b="1" dirty="0">
                <a:solidFill>
                  <a:srgbClr val="0072CE"/>
                </a:solidFill>
              </a:rPr>
              <a:t>Marital status</a:t>
            </a:r>
            <a:endParaRPr lang="en-US" dirty="0">
              <a:solidFill>
                <a:srgbClr val="0072CE"/>
              </a:solidFill>
            </a:endParaRPr>
          </a:p>
        </p:txBody>
      </p:sp>
      <p:sp>
        <p:nvSpPr>
          <p:cNvPr id="6" name="TextBox 5">
            <a:extLst>
              <a:ext uri="{FF2B5EF4-FFF2-40B4-BE49-F238E27FC236}">
                <a16:creationId xmlns:a16="http://schemas.microsoft.com/office/drawing/2014/main" id="{215E650B-5367-CF5A-FE4E-41965F9FF1B3}"/>
              </a:ext>
            </a:extLst>
          </p:cNvPr>
          <p:cNvSpPr txBox="1"/>
          <p:nvPr/>
        </p:nvSpPr>
        <p:spPr>
          <a:xfrm>
            <a:off x="8972081" y="4298988"/>
            <a:ext cx="2743200" cy="369332"/>
          </a:xfrm>
          <a:prstGeom prst="rect">
            <a:avLst/>
          </a:prstGeom>
          <a:solidFill>
            <a:schemeClr val="bg1"/>
          </a:solidFill>
        </p:spPr>
        <p:txBody>
          <a:bodyPr wrap="square" rtlCol="0">
            <a:spAutoFit/>
          </a:bodyPr>
          <a:lstStyle/>
          <a:p>
            <a:r>
              <a:rPr lang="en-US" b="1" dirty="0">
                <a:solidFill>
                  <a:srgbClr val="0072CE"/>
                </a:solidFill>
              </a:rPr>
              <a:t>Household Registration</a:t>
            </a:r>
            <a:endParaRPr lang="en-US" dirty="0">
              <a:solidFill>
                <a:srgbClr val="0072CE"/>
              </a:solidFill>
            </a:endParaRPr>
          </a:p>
        </p:txBody>
      </p:sp>
      <p:sp>
        <p:nvSpPr>
          <p:cNvPr id="8" name="Right Arrow 7">
            <a:extLst>
              <a:ext uri="{FF2B5EF4-FFF2-40B4-BE49-F238E27FC236}">
                <a16:creationId xmlns:a16="http://schemas.microsoft.com/office/drawing/2014/main" id="{E335A282-1A5A-D956-1734-B95ECACBD17E}"/>
              </a:ext>
            </a:extLst>
          </p:cNvPr>
          <p:cNvSpPr/>
          <p:nvPr/>
        </p:nvSpPr>
        <p:spPr>
          <a:xfrm rot="18000000">
            <a:off x="5524241" y="2599017"/>
            <a:ext cx="589280" cy="533667"/>
          </a:xfrm>
          <a:prstGeom prst="rightArrow">
            <a:avLst/>
          </a:prstGeom>
          <a:solidFill>
            <a:srgbClr val="C229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22930"/>
              </a:solidFill>
            </a:endParaRPr>
          </a:p>
        </p:txBody>
      </p:sp>
      <p:sp>
        <p:nvSpPr>
          <p:cNvPr id="9" name="Right Arrow 8">
            <a:extLst>
              <a:ext uri="{FF2B5EF4-FFF2-40B4-BE49-F238E27FC236}">
                <a16:creationId xmlns:a16="http://schemas.microsoft.com/office/drawing/2014/main" id="{EEF81F6C-CA9F-65CD-29D0-56CE193E9B2B}"/>
              </a:ext>
            </a:extLst>
          </p:cNvPr>
          <p:cNvSpPr/>
          <p:nvPr/>
        </p:nvSpPr>
        <p:spPr>
          <a:xfrm rot="1800000">
            <a:off x="9460088" y="3024423"/>
            <a:ext cx="589280" cy="533667"/>
          </a:xfrm>
          <a:prstGeom prst="rightArrow">
            <a:avLst/>
          </a:prstGeom>
          <a:solidFill>
            <a:srgbClr val="C229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22930"/>
              </a:solidFill>
            </a:endParaRPr>
          </a:p>
        </p:txBody>
      </p:sp>
      <p:sp>
        <p:nvSpPr>
          <p:cNvPr id="16" name="Right Arrow 15">
            <a:extLst>
              <a:ext uri="{FF2B5EF4-FFF2-40B4-BE49-F238E27FC236}">
                <a16:creationId xmlns:a16="http://schemas.microsoft.com/office/drawing/2014/main" id="{F328E371-F8E9-6A25-FE0D-C8FC82F823D5}"/>
              </a:ext>
            </a:extLst>
          </p:cNvPr>
          <p:cNvSpPr/>
          <p:nvPr/>
        </p:nvSpPr>
        <p:spPr>
          <a:xfrm rot="3600000">
            <a:off x="1407374" y="3172122"/>
            <a:ext cx="589280" cy="533667"/>
          </a:xfrm>
          <a:prstGeom prst="rightArrow">
            <a:avLst/>
          </a:prstGeom>
          <a:solidFill>
            <a:srgbClr val="C229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22930"/>
              </a:solidFill>
            </a:endParaRPr>
          </a:p>
        </p:txBody>
      </p:sp>
      <p:sp>
        <p:nvSpPr>
          <p:cNvPr id="18" name="TextBox 17">
            <a:extLst>
              <a:ext uri="{FF2B5EF4-FFF2-40B4-BE49-F238E27FC236}">
                <a16:creationId xmlns:a16="http://schemas.microsoft.com/office/drawing/2014/main" id="{F372A0FD-C632-9E1F-DF25-24D4022227F3}"/>
              </a:ext>
            </a:extLst>
          </p:cNvPr>
          <p:cNvSpPr txBox="1"/>
          <p:nvPr/>
        </p:nvSpPr>
        <p:spPr>
          <a:xfrm>
            <a:off x="191178" y="4864628"/>
            <a:ext cx="11349179" cy="1754326"/>
          </a:xfrm>
          <a:prstGeom prst="rect">
            <a:avLst/>
          </a:prstGeom>
          <a:noFill/>
        </p:spPr>
        <p:txBody>
          <a:bodyPr wrap="square" rtlCol="0">
            <a:spAutoFit/>
          </a:bodyPr>
          <a:lstStyle/>
          <a:p>
            <a:r>
              <a:rPr lang="en-US" b="1" dirty="0">
                <a:solidFill>
                  <a:srgbClr val="0072CE"/>
                </a:solidFill>
              </a:rPr>
              <a:t>The IV only affects health through its effect on retirement</a:t>
            </a:r>
          </a:p>
          <a:p>
            <a:r>
              <a:rPr lang="en-US" dirty="0">
                <a:solidFill>
                  <a:srgbClr val="0072CE"/>
                </a:solidFill>
              </a:rPr>
              <a:t>Based on:</a:t>
            </a:r>
          </a:p>
          <a:p>
            <a:pPr marL="342900" indent="-342900">
              <a:buFont typeface="+mj-lt"/>
              <a:buAutoNum type="arabicPeriod"/>
            </a:pPr>
            <a:r>
              <a:rPr lang="en-US" dirty="0">
                <a:solidFill>
                  <a:srgbClr val="0072CE"/>
                </a:solidFill>
              </a:rPr>
              <a:t>Control variables do not jump at the cut-off</a:t>
            </a:r>
          </a:p>
          <a:p>
            <a:pPr marL="342900" indent="-342900">
              <a:buFont typeface="+mj-lt"/>
              <a:buAutoNum type="arabicPeriod"/>
            </a:pPr>
            <a:r>
              <a:rPr lang="en-US" dirty="0">
                <a:solidFill>
                  <a:srgbClr val="0072CE"/>
                </a:solidFill>
              </a:rPr>
              <a:t>Let us assume that crossing a certain age itself does not affect anything that will affect health, i.e. divorce</a:t>
            </a:r>
          </a:p>
          <a:p>
            <a:r>
              <a:rPr lang="en-US" dirty="0">
                <a:solidFill>
                  <a:srgbClr val="0072CE"/>
                </a:solidFill>
              </a:rPr>
              <a:t>In econometrics theory, when there are more IVs than endogenous variables, the Hansen J test could be used to test if the exclusion is not met. But here we only have one instrumental variable</a:t>
            </a:r>
          </a:p>
        </p:txBody>
      </p:sp>
    </p:spTree>
    <p:extLst>
      <p:ext uri="{BB962C8B-B14F-4D97-AF65-F5344CB8AC3E}">
        <p14:creationId xmlns:p14="http://schemas.microsoft.com/office/powerpoint/2010/main" val="608155672"/>
      </p:ext>
    </p:extLst>
  </p:cSld>
  <p:clrMapOvr>
    <a:masterClrMapping/>
  </p:clrMapOvr>
  <mc:AlternateContent xmlns:mc="http://schemas.openxmlformats.org/markup-compatibility/2006" xmlns:p14="http://schemas.microsoft.com/office/powerpoint/2010/main">
    <mc:Choice Requires="p14">
      <p:transition spd="slow" p14:dur="2000" advTm="105100"/>
    </mc:Choice>
    <mc:Fallback xmlns="">
      <p:transition spd="slow" advTm="1051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E70D4B-BD91-F4A9-3775-A0E8A06B9392}"/>
                  </a:ext>
                </a:extLst>
              </p:cNvPr>
              <p:cNvSpPr txBox="1"/>
              <p:nvPr/>
            </p:nvSpPr>
            <p:spPr>
              <a:xfrm>
                <a:off x="2800372" y="1239693"/>
                <a:ext cx="6485237"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𝑅𝑒𝑡𝑖𝑟𝑒𝑚𝑒𝑛𝑡</m:t>
                              </m:r>
                            </m:e>
                            <m:sub>
                              <m:r>
                                <a:rPr lang="en-US" i="1">
                                  <a:latin typeface="Cambria Math" panose="02040503050406030204" pitchFamily="18" charset="0"/>
                                </a:rPr>
                                <m:t>𝑖𝑡</m:t>
                              </m:r>
                            </m:sub>
                          </m:sSub>
                        </m:e>
                      </m:acc>
                      <m:r>
                        <a:rPr lang="en-US" b="0" i="1" smtClean="0">
                          <a:latin typeface="Cambria Math" panose="02040503050406030204" pitchFamily="18" charset="0"/>
                        </a:rPr>
                        <m:t>=  </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𝑖𝑓𝑎𝑏𝑜𝑣𝑒𝑎𝑔𝑒</m:t>
                          </m:r>
                        </m:e>
                        <m:sub>
                          <m:r>
                            <a:rPr lang="en-US" b="0" i="1" smtClean="0">
                              <a:latin typeface="Cambria Math" panose="02040503050406030204" pitchFamily="18" charset="0"/>
                              <a:ea typeface="Cambria Math" panose="02040503050406030204" pitchFamily="18" charset="0"/>
                            </a:rPr>
                            <m:t>𝑖𝑡</m:t>
                          </m:r>
                        </m:sub>
                      </m:sSub>
                      <m:r>
                        <a:rPr lang="en-US" b="0" i="1" smtClean="0">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𝑚</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ea typeface="Cambria Math" panose="02040503050406030204" pitchFamily="18" charset="0"/>
                            </a:rPr>
                            <m:t>𝐶𝑜𝑛𝑡𝑟𝑜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𝑙</m:t>
                              </m:r>
                            </m:e>
                            <m:sub>
                              <m:r>
                                <a:rPr lang="en-US" i="1">
                                  <a:latin typeface="Cambria Math" panose="02040503050406030204" pitchFamily="18" charset="0"/>
                                  <a:ea typeface="Cambria Math" panose="02040503050406030204" pitchFamily="18" charset="0"/>
                                </a:rPr>
                                <m:t>𝑚𝑖𝑡</m:t>
                              </m:r>
                            </m:sub>
                          </m:sSub>
                        </m:e>
                      </m:nary>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ea typeface="Cambria Math" panose="02040503050406030204" pitchFamily="18" charset="0"/>
                            </a:rPr>
                            <m:t>𝑖𝑡</m:t>
                          </m:r>
                        </m:sub>
                      </m:sSub>
                    </m:oMath>
                  </m:oMathPara>
                </a14:m>
                <a:endParaRPr lang="en-US" dirty="0"/>
              </a:p>
            </p:txBody>
          </p:sp>
        </mc:Choice>
        <mc:Fallback xmlns="">
          <p:sp>
            <p:nvSpPr>
              <p:cNvPr id="5" name="TextBox 4">
                <a:extLst>
                  <a:ext uri="{FF2B5EF4-FFF2-40B4-BE49-F238E27FC236}">
                    <a16:creationId xmlns:a16="http://schemas.microsoft.com/office/drawing/2014/main" id="{D4E70D4B-BD91-F4A9-3775-A0E8A06B9392}"/>
                  </a:ext>
                </a:extLst>
              </p:cNvPr>
              <p:cNvSpPr txBox="1">
                <a:spLocks noRot="1" noChangeAspect="1" noMove="1" noResize="1" noEditPoints="1" noAdjustHandles="1" noChangeArrowheads="1" noChangeShapeType="1" noTextEdit="1"/>
              </p:cNvSpPr>
              <p:nvPr/>
            </p:nvSpPr>
            <p:spPr>
              <a:xfrm>
                <a:off x="2800372" y="1239693"/>
                <a:ext cx="6485237" cy="672172"/>
              </a:xfrm>
              <a:prstGeom prst="rect">
                <a:avLst/>
              </a:prstGeom>
              <a:blipFill>
                <a:blip r:embed="rId3"/>
                <a:stretch>
                  <a:fillRect t="-144444" b="-198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883A534-8BF0-6CA5-07D9-217A2668D068}"/>
                  </a:ext>
                </a:extLst>
              </p:cNvPr>
              <p:cNvSpPr txBox="1"/>
              <p:nvPr/>
            </p:nvSpPr>
            <p:spPr>
              <a:xfrm>
                <a:off x="2940408" y="1964667"/>
                <a:ext cx="5856282"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𝐻𝑒𝑎𝑙𝑡h</m:t>
                          </m:r>
                        </m:e>
                        <m:sub>
                          <m:r>
                            <a:rPr lang="en-US" b="0" i="1" smtClean="0">
                              <a:latin typeface="Cambria Math" panose="02040503050406030204" pitchFamily="18" charset="0"/>
                            </a:rPr>
                            <m:t>𝑖𝑡</m:t>
                          </m:r>
                        </m:sub>
                      </m:sSub>
                      <m:r>
                        <a:rPr lang="en-US" b="0" i="1" smtClean="0">
                          <a:latin typeface="Cambria Math" panose="02040503050406030204" pitchFamily="18" charset="0"/>
                        </a:rPr>
                        <m:t>=  </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𝛽</m:t>
                          </m:r>
                        </m:e>
                        <m:sub>
                          <m:r>
                            <a:rPr lang="en-US" b="0" i="1" smtClean="0">
                              <a:solidFill>
                                <a:schemeClr val="tx1"/>
                              </a:solidFill>
                              <a:latin typeface="Cambria Math" panose="02040503050406030204" pitchFamily="18" charset="0"/>
                              <a:ea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𝑅𝑒𝑡𝑖𝑟𝑒𝑚𝑒𝑛𝑡</m:t>
                              </m:r>
                            </m:e>
                            <m:sub>
                              <m:r>
                                <a:rPr lang="en-US" i="1">
                                  <a:latin typeface="Cambria Math" panose="02040503050406030204" pitchFamily="18" charset="0"/>
                                </a:rPr>
                                <m:t>𝑖𝑡</m:t>
                              </m:r>
                            </m:sub>
                          </m:sSub>
                        </m:e>
                      </m:acc>
                      <m:r>
                        <a:rPr lang="en-US" b="0" i="1" smtClean="0">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𝑛</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𝐶𝑜𝑛𝑡𝑟𝑜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𝑖𝑡</m:t>
                              </m:r>
                            </m:sub>
                          </m:sSub>
                        </m:e>
                      </m:nary>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ea typeface="Cambria Math" panose="02040503050406030204" pitchFamily="18" charset="0"/>
                            </a:rPr>
                            <m:t>𝑖𝑡</m:t>
                          </m:r>
                        </m:sub>
                      </m:sSub>
                    </m:oMath>
                  </m:oMathPara>
                </a14:m>
                <a:endParaRPr lang="en-US" dirty="0"/>
              </a:p>
            </p:txBody>
          </p:sp>
        </mc:Choice>
        <mc:Fallback xmlns="">
          <p:sp>
            <p:nvSpPr>
              <p:cNvPr id="7" name="TextBox 6">
                <a:extLst>
                  <a:ext uri="{FF2B5EF4-FFF2-40B4-BE49-F238E27FC236}">
                    <a16:creationId xmlns:a16="http://schemas.microsoft.com/office/drawing/2014/main" id="{B883A534-8BF0-6CA5-07D9-217A2668D068}"/>
                  </a:ext>
                </a:extLst>
              </p:cNvPr>
              <p:cNvSpPr txBox="1">
                <a:spLocks noRot="1" noChangeAspect="1" noMove="1" noResize="1" noEditPoints="1" noAdjustHandles="1" noChangeArrowheads="1" noChangeShapeType="1" noTextEdit="1"/>
              </p:cNvSpPr>
              <p:nvPr/>
            </p:nvSpPr>
            <p:spPr>
              <a:xfrm>
                <a:off x="2940408" y="1964667"/>
                <a:ext cx="5856282" cy="672172"/>
              </a:xfrm>
              <a:prstGeom prst="rect">
                <a:avLst/>
              </a:prstGeom>
              <a:blipFill>
                <a:blip r:embed="rId4"/>
                <a:stretch>
                  <a:fillRect t="-144444" b="-19814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75ECD9C-7A6F-8530-03D3-42E5ACCE5E25}"/>
              </a:ext>
            </a:extLst>
          </p:cNvPr>
          <p:cNvSpPr txBox="1"/>
          <p:nvPr/>
        </p:nvSpPr>
        <p:spPr>
          <a:xfrm>
            <a:off x="945246" y="2828661"/>
            <a:ext cx="10595112" cy="1754326"/>
          </a:xfrm>
          <a:prstGeom prst="rect">
            <a:avLst/>
          </a:prstGeom>
          <a:noFill/>
        </p:spPr>
        <p:txBody>
          <a:bodyPr wrap="square" rtlCol="0">
            <a:spAutoFit/>
          </a:bodyPr>
          <a:lstStyle/>
          <a:p>
            <a:r>
              <a:rPr lang="en-US" b="1" dirty="0">
                <a:solidFill>
                  <a:srgbClr val="0072CE"/>
                </a:solidFill>
              </a:rPr>
              <a:t>Estimation:</a:t>
            </a:r>
          </a:p>
          <a:p>
            <a:pPr marL="342900" indent="-342900">
              <a:buFont typeface="+mj-lt"/>
              <a:buAutoNum type="arabicPeriod"/>
            </a:pPr>
            <a:r>
              <a:rPr lang="en-US" dirty="0">
                <a:solidFill>
                  <a:srgbClr val="0072CE"/>
                </a:solidFill>
              </a:rPr>
              <a:t>2-stage regression is applied here</a:t>
            </a:r>
          </a:p>
          <a:p>
            <a:endParaRPr lang="en-US" dirty="0">
              <a:solidFill>
                <a:srgbClr val="0072CE"/>
              </a:solidFill>
            </a:endParaRPr>
          </a:p>
          <a:p>
            <a:r>
              <a:rPr lang="en-US" b="1" dirty="0">
                <a:solidFill>
                  <a:srgbClr val="0072CE"/>
                </a:solidFill>
              </a:rPr>
              <a:t>Error:</a:t>
            </a:r>
          </a:p>
          <a:p>
            <a:pPr marL="342900" indent="-342900">
              <a:buFont typeface="+mj-lt"/>
              <a:buAutoNum type="arabicPeriod"/>
            </a:pPr>
            <a:r>
              <a:rPr lang="en-US" b="1" dirty="0">
                <a:solidFill>
                  <a:srgbClr val="0072CE"/>
                </a:solidFill>
              </a:rPr>
              <a:t>Heteroskedasticity</a:t>
            </a:r>
            <a:r>
              <a:rPr lang="en-US" dirty="0">
                <a:solidFill>
                  <a:srgbClr val="0072CE"/>
                </a:solidFill>
              </a:rPr>
              <a:t>-robust error is used</a:t>
            </a:r>
          </a:p>
          <a:p>
            <a:pPr marL="342900" indent="-342900">
              <a:buFont typeface="+mj-lt"/>
              <a:buAutoNum type="arabicPeriod"/>
            </a:pPr>
            <a:r>
              <a:rPr lang="en-US" dirty="0">
                <a:solidFill>
                  <a:srgbClr val="0072CE"/>
                </a:solidFill>
              </a:rPr>
              <a:t>Panel data, </a:t>
            </a:r>
            <a:r>
              <a:rPr lang="en-US" b="1" dirty="0">
                <a:solidFill>
                  <a:srgbClr val="0072CE"/>
                </a:solidFill>
              </a:rPr>
              <a:t>cluster</a:t>
            </a:r>
            <a:r>
              <a:rPr lang="en-US" dirty="0">
                <a:solidFill>
                  <a:srgbClr val="0072CE"/>
                </a:solidFill>
              </a:rPr>
              <a:t>-robust error for the clustering observations of each respondent</a:t>
            </a:r>
          </a:p>
        </p:txBody>
      </p:sp>
      <p:sp>
        <p:nvSpPr>
          <p:cNvPr id="6" name="Title 1">
            <a:extLst>
              <a:ext uri="{FF2B5EF4-FFF2-40B4-BE49-F238E27FC236}">
                <a16:creationId xmlns:a16="http://schemas.microsoft.com/office/drawing/2014/main" id="{F7CAA52F-5103-4CE7-ADF6-C5195D01E2DE}"/>
              </a:ext>
            </a:extLst>
          </p:cNvPr>
          <p:cNvSpPr>
            <a:spLocks noGrp="1"/>
          </p:cNvSpPr>
          <p:nvPr>
            <p:ph type="title"/>
          </p:nvPr>
        </p:nvSpPr>
        <p:spPr>
          <a:xfrm>
            <a:off x="310051" y="58394"/>
            <a:ext cx="11230307" cy="1325563"/>
          </a:xfrm>
        </p:spPr>
        <p:txBody>
          <a:bodyPr/>
          <a:lstStyle/>
          <a:p>
            <a:r>
              <a:rPr lang="en-US" dirty="0">
                <a:solidFill>
                  <a:srgbClr val="0072CE"/>
                </a:solidFill>
              </a:rPr>
              <a:t>Methodology</a:t>
            </a:r>
          </a:p>
        </p:txBody>
      </p:sp>
      <p:sp>
        <p:nvSpPr>
          <p:cNvPr id="2" name="Slide Number Placeholder 1">
            <a:extLst>
              <a:ext uri="{FF2B5EF4-FFF2-40B4-BE49-F238E27FC236}">
                <a16:creationId xmlns:a16="http://schemas.microsoft.com/office/drawing/2014/main" id="{BD995B1F-E78C-9EDF-B298-607C2312EC0B}"/>
              </a:ext>
            </a:extLst>
          </p:cNvPr>
          <p:cNvSpPr>
            <a:spLocks noGrp="1"/>
          </p:cNvSpPr>
          <p:nvPr>
            <p:ph type="sldNum" sz="quarter" idx="12"/>
          </p:nvPr>
        </p:nvSpPr>
        <p:spPr/>
        <p:txBody>
          <a:bodyPr/>
          <a:lstStyle/>
          <a:p>
            <a:fld id="{F716A6F1-D647-9C45-A712-AA01E467D822}" type="slidenum">
              <a:rPr lang="en-US" smtClean="0"/>
              <a:t>12</a:t>
            </a:fld>
            <a:endParaRPr lang="en-US"/>
          </a:p>
        </p:txBody>
      </p:sp>
    </p:spTree>
    <p:extLst>
      <p:ext uri="{BB962C8B-B14F-4D97-AF65-F5344CB8AC3E}">
        <p14:creationId xmlns:p14="http://schemas.microsoft.com/office/powerpoint/2010/main" val="3187805438"/>
      </p:ext>
    </p:extLst>
  </p:cSld>
  <p:clrMapOvr>
    <a:masterClrMapping/>
  </p:clrMapOvr>
  <mc:AlternateContent xmlns:mc="http://schemas.openxmlformats.org/markup-compatibility/2006" xmlns:p14="http://schemas.microsoft.com/office/powerpoint/2010/main">
    <mc:Choice Requires="p14">
      <p:transition spd="slow" p14:dur="2000" advTm="1183"/>
    </mc:Choice>
    <mc:Fallback xmlns="">
      <p:transition spd="slow" advTm="118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FB0724-6EC0-B575-E9F8-3D79A340B0F4}"/>
              </a:ext>
            </a:extLst>
          </p:cNvPr>
          <p:cNvSpPr txBox="1">
            <a:spLocks/>
          </p:cNvSpPr>
          <p:nvPr/>
        </p:nvSpPr>
        <p:spPr>
          <a:xfrm>
            <a:off x="310052" y="583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2CE"/>
                </a:solidFill>
              </a:rPr>
              <a:t>Result, Discussion &amp; Future Research</a:t>
            </a:r>
          </a:p>
        </p:txBody>
      </p:sp>
      <p:sp>
        <p:nvSpPr>
          <p:cNvPr id="5" name="Rectangle 4">
            <a:extLst>
              <a:ext uri="{FF2B5EF4-FFF2-40B4-BE49-F238E27FC236}">
                <a16:creationId xmlns:a16="http://schemas.microsoft.com/office/drawing/2014/main" id="{F6C86E18-FA1A-BE61-7A7A-1C494249E6F7}"/>
              </a:ext>
            </a:extLst>
          </p:cNvPr>
          <p:cNvSpPr/>
          <p:nvPr/>
        </p:nvSpPr>
        <p:spPr>
          <a:xfrm>
            <a:off x="8066638" y="2064190"/>
            <a:ext cx="452673" cy="102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E00C1B4-8D38-6F71-C3A0-5AD1FA771281}"/>
              </a:ext>
            </a:extLst>
          </p:cNvPr>
          <p:cNvSpPr txBox="1"/>
          <p:nvPr/>
        </p:nvSpPr>
        <p:spPr>
          <a:xfrm>
            <a:off x="1465454" y="4679146"/>
            <a:ext cx="3768662" cy="646331"/>
          </a:xfrm>
          <a:prstGeom prst="rect">
            <a:avLst/>
          </a:prstGeom>
          <a:solidFill>
            <a:srgbClr val="0072CE"/>
          </a:solidFill>
        </p:spPr>
        <p:txBody>
          <a:bodyPr wrap="square" rtlCol="0">
            <a:spAutoFit/>
          </a:bodyPr>
          <a:lstStyle/>
          <a:p>
            <a:r>
              <a:rPr lang="en-US" b="1" dirty="0">
                <a:solidFill>
                  <a:schemeClr val="bg1"/>
                </a:solidFill>
              </a:rPr>
              <a:t>Retirement will negatively impact the cognition of males</a:t>
            </a:r>
          </a:p>
        </p:txBody>
      </p:sp>
      <p:sp>
        <p:nvSpPr>
          <p:cNvPr id="2" name="Slide Number Placeholder 1">
            <a:extLst>
              <a:ext uri="{FF2B5EF4-FFF2-40B4-BE49-F238E27FC236}">
                <a16:creationId xmlns:a16="http://schemas.microsoft.com/office/drawing/2014/main" id="{D062A4B2-CE7A-7C1D-CB7B-4935BC2BF0BF}"/>
              </a:ext>
            </a:extLst>
          </p:cNvPr>
          <p:cNvSpPr>
            <a:spLocks noGrp="1"/>
          </p:cNvSpPr>
          <p:nvPr>
            <p:ph type="sldNum" sz="quarter" idx="12"/>
          </p:nvPr>
        </p:nvSpPr>
        <p:spPr/>
        <p:txBody>
          <a:bodyPr/>
          <a:lstStyle/>
          <a:p>
            <a:fld id="{F716A6F1-D647-9C45-A712-AA01E467D822}" type="slidenum">
              <a:rPr lang="en-US" smtClean="0"/>
              <a:t>13</a:t>
            </a:fld>
            <a:endParaRPr lang="en-US"/>
          </a:p>
        </p:txBody>
      </p:sp>
      <p:pic>
        <p:nvPicPr>
          <p:cNvPr id="9" name="Picture 8">
            <a:extLst>
              <a:ext uri="{FF2B5EF4-FFF2-40B4-BE49-F238E27FC236}">
                <a16:creationId xmlns:a16="http://schemas.microsoft.com/office/drawing/2014/main" id="{A6ACEE18-F2C2-FEAE-B032-60F7F9A0DCEF}"/>
              </a:ext>
            </a:extLst>
          </p:cNvPr>
          <p:cNvPicPr>
            <a:picLocks noChangeAspect="1"/>
          </p:cNvPicPr>
          <p:nvPr/>
        </p:nvPicPr>
        <p:blipFill>
          <a:blip r:embed="rId3"/>
          <a:stretch>
            <a:fillRect/>
          </a:stretch>
        </p:blipFill>
        <p:spPr>
          <a:xfrm>
            <a:off x="1465454" y="2064190"/>
            <a:ext cx="9526808" cy="2305120"/>
          </a:xfrm>
          <a:prstGeom prst="rect">
            <a:avLst/>
          </a:prstGeom>
        </p:spPr>
      </p:pic>
      <p:sp>
        <p:nvSpPr>
          <p:cNvPr id="4" name="Rectangle 3">
            <a:extLst>
              <a:ext uri="{FF2B5EF4-FFF2-40B4-BE49-F238E27FC236}">
                <a16:creationId xmlns:a16="http://schemas.microsoft.com/office/drawing/2014/main" id="{1AD083C0-1FDB-19B2-DA8A-20DC0047A15F}"/>
              </a:ext>
            </a:extLst>
          </p:cNvPr>
          <p:cNvSpPr/>
          <p:nvPr/>
        </p:nvSpPr>
        <p:spPr>
          <a:xfrm>
            <a:off x="6019800" y="2943225"/>
            <a:ext cx="647700" cy="390525"/>
          </a:xfrm>
          <a:prstGeom prst="rect">
            <a:avLst/>
          </a:prstGeom>
          <a:solidFill>
            <a:srgbClr val="3191FF">
              <a:alpha val="1961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204790"/>
      </p:ext>
    </p:extLst>
  </p:cSld>
  <p:clrMapOvr>
    <a:masterClrMapping/>
  </p:clrMapOvr>
  <mc:AlternateContent xmlns:mc="http://schemas.openxmlformats.org/markup-compatibility/2006" xmlns:p14="http://schemas.microsoft.com/office/powerpoint/2010/main">
    <mc:Choice Requires="p14">
      <p:transition spd="slow" p14:dur="2000" advTm="25348"/>
    </mc:Choice>
    <mc:Fallback xmlns="">
      <p:transition spd="slow" advTm="2534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FB0724-6EC0-B575-E9F8-3D79A340B0F4}"/>
              </a:ext>
            </a:extLst>
          </p:cNvPr>
          <p:cNvSpPr txBox="1">
            <a:spLocks/>
          </p:cNvSpPr>
          <p:nvPr/>
        </p:nvSpPr>
        <p:spPr>
          <a:xfrm>
            <a:off x="310052" y="583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2CE"/>
                </a:solidFill>
              </a:rPr>
              <a:t>Result, Discussion &amp; Future Research</a:t>
            </a:r>
          </a:p>
        </p:txBody>
      </p:sp>
      <p:sp>
        <p:nvSpPr>
          <p:cNvPr id="5" name="Rectangle 4">
            <a:extLst>
              <a:ext uri="{FF2B5EF4-FFF2-40B4-BE49-F238E27FC236}">
                <a16:creationId xmlns:a16="http://schemas.microsoft.com/office/drawing/2014/main" id="{F6C86E18-FA1A-BE61-7A7A-1C494249E6F7}"/>
              </a:ext>
            </a:extLst>
          </p:cNvPr>
          <p:cNvSpPr/>
          <p:nvPr/>
        </p:nvSpPr>
        <p:spPr>
          <a:xfrm>
            <a:off x="8066638" y="2064190"/>
            <a:ext cx="452673" cy="102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E00C1B4-8D38-6F71-C3A0-5AD1FA771281}"/>
              </a:ext>
            </a:extLst>
          </p:cNvPr>
          <p:cNvSpPr txBox="1"/>
          <p:nvPr/>
        </p:nvSpPr>
        <p:spPr>
          <a:xfrm>
            <a:off x="1366348" y="5599277"/>
            <a:ext cx="3768662" cy="1200329"/>
          </a:xfrm>
          <a:prstGeom prst="rect">
            <a:avLst/>
          </a:prstGeom>
          <a:solidFill>
            <a:srgbClr val="0072CE"/>
          </a:solidFill>
        </p:spPr>
        <p:txBody>
          <a:bodyPr wrap="square" rtlCol="0">
            <a:spAutoFit/>
          </a:bodyPr>
          <a:lstStyle/>
          <a:p>
            <a:r>
              <a:rPr lang="en-US" b="1" dirty="0">
                <a:solidFill>
                  <a:schemeClr val="bg1"/>
                </a:solidFill>
              </a:rPr>
              <a:t>Looking closer, retirement will negatively impact the cognition of males without a higher education experience</a:t>
            </a:r>
          </a:p>
        </p:txBody>
      </p:sp>
      <p:sp>
        <p:nvSpPr>
          <p:cNvPr id="2" name="Slide Number Placeholder 1">
            <a:extLst>
              <a:ext uri="{FF2B5EF4-FFF2-40B4-BE49-F238E27FC236}">
                <a16:creationId xmlns:a16="http://schemas.microsoft.com/office/drawing/2014/main" id="{D062A4B2-CE7A-7C1D-CB7B-4935BC2BF0BF}"/>
              </a:ext>
            </a:extLst>
          </p:cNvPr>
          <p:cNvSpPr>
            <a:spLocks noGrp="1"/>
          </p:cNvSpPr>
          <p:nvPr>
            <p:ph type="sldNum" sz="quarter" idx="12"/>
          </p:nvPr>
        </p:nvSpPr>
        <p:spPr/>
        <p:txBody>
          <a:bodyPr/>
          <a:lstStyle/>
          <a:p>
            <a:fld id="{F716A6F1-D647-9C45-A712-AA01E467D822}" type="slidenum">
              <a:rPr lang="en-US" smtClean="0"/>
              <a:t>14</a:t>
            </a:fld>
            <a:endParaRPr lang="en-US"/>
          </a:p>
        </p:txBody>
      </p:sp>
      <p:pic>
        <p:nvPicPr>
          <p:cNvPr id="8" name="Picture 7">
            <a:extLst>
              <a:ext uri="{FF2B5EF4-FFF2-40B4-BE49-F238E27FC236}">
                <a16:creationId xmlns:a16="http://schemas.microsoft.com/office/drawing/2014/main" id="{EA134E1E-CA00-6923-E6E2-667B82549E17}"/>
              </a:ext>
            </a:extLst>
          </p:cNvPr>
          <p:cNvPicPr>
            <a:picLocks noChangeAspect="1"/>
          </p:cNvPicPr>
          <p:nvPr/>
        </p:nvPicPr>
        <p:blipFill>
          <a:blip r:embed="rId3"/>
          <a:stretch>
            <a:fillRect/>
          </a:stretch>
        </p:blipFill>
        <p:spPr>
          <a:xfrm>
            <a:off x="1366348" y="1353124"/>
            <a:ext cx="9282492" cy="4005815"/>
          </a:xfrm>
          <a:prstGeom prst="rect">
            <a:avLst/>
          </a:prstGeom>
        </p:spPr>
      </p:pic>
      <p:sp>
        <p:nvSpPr>
          <p:cNvPr id="4" name="Rectangle 3">
            <a:extLst>
              <a:ext uri="{FF2B5EF4-FFF2-40B4-BE49-F238E27FC236}">
                <a16:creationId xmlns:a16="http://schemas.microsoft.com/office/drawing/2014/main" id="{B159D02D-9BE1-FA93-C7FD-47E864EC1D19}"/>
              </a:ext>
            </a:extLst>
          </p:cNvPr>
          <p:cNvSpPr/>
          <p:nvPr/>
        </p:nvSpPr>
        <p:spPr>
          <a:xfrm>
            <a:off x="5910470" y="2409034"/>
            <a:ext cx="647700" cy="390525"/>
          </a:xfrm>
          <a:prstGeom prst="rect">
            <a:avLst/>
          </a:prstGeom>
          <a:solidFill>
            <a:srgbClr val="3191FF">
              <a:alpha val="1961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6451673"/>
      </p:ext>
    </p:extLst>
  </p:cSld>
  <p:clrMapOvr>
    <a:masterClrMapping/>
  </p:clrMapOvr>
  <mc:AlternateContent xmlns:mc="http://schemas.openxmlformats.org/markup-compatibility/2006" xmlns:p14="http://schemas.microsoft.com/office/powerpoint/2010/main">
    <mc:Choice Requires="p14">
      <p:transition spd="slow" p14:dur="2000" advTm="3210"/>
    </mc:Choice>
    <mc:Fallback xmlns="">
      <p:transition spd="slow" advTm="321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FB0724-6EC0-B575-E9F8-3D79A340B0F4}"/>
              </a:ext>
            </a:extLst>
          </p:cNvPr>
          <p:cNvSpPr txBox="1">
            <a:spLocks/>
          </p:cNvSpPr>
          <p:nvPr/>
        </p:nvSpPr>
        <p:spPr>
          <a:xfrm>
            <a:off x="310052" y="583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2CE"/>
                </a:solidFill>
              </a:rPr>
              <a:t>Result, Discussion &amp; Future Research</a:t>
            </a:r>
          </a:p>
        </p:txBody>
      </p:sp>
      <p:sp>
        <p:nvSpPr>
          <p:cNvPr id="5" name="Rectangle 4">
            <a:extLst>
              <a:ext uri="{FF2B5EF4-FFF2-40B4-BE49-F238E27FC236}">
                <a16:creationId xmlns:a16="http://schemas.microsoft.com/office/drawing/2014/main" id="{F6C86E18-FA1A-BE61-7A7A-1C494249E6F7}"/>
              </a:ext>
            </a:extLst>
          </p:cNvPr>
          <p:cNvSpPr/>
          <p:nvPr/>
        </p:nvSpPr>
        <p:spPr>
          <a:xfrm>
            <a:off x="8066638" y="2064190"/>
            <a:ext cx="452673" cy="102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062A4B2-CE7A-7C1D-CB7B-4935BC2BF0BF}"/>
              </a:ext>
            </a:extLst>
          </p:cNvPr>
          <p:cNvSpPr>
            <a:spLocks noGrp="1"/>
          </p:cNvSpPr>
          <p:nvPr>
            <p:ph type="sldNum" sz="quarter" idx="12"/>
          </p:nvPr>
        </p:nvSpPr>
        <p:spPr/>
        <p:txBody>
          <a:bodyPr/>
          <a:lstStyle/>
          <a:p>
            <a:fld id="{F716A6F1-D647-9C45-A712-AA01E467D822}" type="slidenum">
              <a:rPr lang="en-US" smtClean="0"/>
              <a:t>15</a:t>
            </a:fld>
            <a:endParaRPr lang="en-US"/>
          </a:p>
        </p:txBody>
      </p:sp>
      <p:sp>
        <p:nvSpPr>
          <p:cNvPr id="4" name="TextBox 3">
            <a:extLst>
              <a:ext uri="{FF2B5EF4-FFF2-40B4-BE49-F238E27FC236}">
                <a16:creationId xmlns:a16="http://schemas.microsoft.com/office/drawing/2014/main" id="{07AA6142-8AF2-9F28-91D0-A1AB893F4B8F}"/>
              </a:ext>
            </a:extLst>
          </p:cNvPr>
          <p:cNvSpPr txBox="1"/>
          <p:nvPr/>
        </p:nvSpPr>
        <p:spPr>
          <a:xfrm>
            <a:off x="875162" y="1704565"/>
            <a:ext cx="8461878" cy="3693319"/>
          </a:xfrm>
          <a:prstGeom prst="rect">
            <a:avLst/>
          </a:prstGeom>
          <a:noFill/>
        </p:spPr>
        <p:txBody>
          <a:bodyPr wrap="square" rtlCol="0">
            <a:spAutoFit/>
          </a:bodyPr>
          <a:lstStyle/>
          <a:p>
            <a:pPr marL="342900" indent="-342900">
              <a:buAutoNum type="arabicPeriod"/>
            </a:pPr>
            <a:r>
              <a:rPr lang="en-US" b="1" dirty="0">
                <a:solidFill>
                  <a:srgbClr val="0072CE"/>
                </a:solidFill>
              </a:rPr>
              <a:t>External Validity</a:t>
            </a:r>
          </a:p>
          <a:p>
            <a:pPr lvl="1"/>
            <a:r>
              <a:rPr lang="en-US" dirty="0">
                <a:solidFill>
                  <a:srgbClr val="0072CE"/>
                </a:solidFill>
              </a:rPr>
              <a:t>the estimated coefficient is LATE, only valid to compliers, who work before the cut-off and retire after. The effect of retirement on health among people other than compliers is unknown and needs other experiment designs.</a:t>
            </a:r>
            <a:endParaRPr lang="en-US" b="1" dirty="0">
              <a:solidFill>
                <a:srgbClr val="0072CE"/>
              </a:solidFill>
            </a:endParaRPr>
          </a:p>
          <a:p>
            <a:pPr marL="342900" indent="-342900">
              <a:buAutoNum type="arabicPeriod"/>
            </a:pPr>
            <a:endParaRPr lang="en-US" b="1" dirty="0">
              <a:solidFill>
                <a:srgbClr val="0072CE"/>
              </a:solidFill>
            </a:endParaRPr>
          </a:p>
          <a:p>
            <a:pPr marL="342900" indent="-342900">
              <a:buAutoNum type="arabicPeriod"/>
            </a:pPr>
            <a:r>
              <a:rPr lang="en-US" b="1" dirty="0">
                <a:solidFill>
                  <a:srgbClr val="0072CE"/>
                </a:solidFill>
              </a:rPr>
              <a:t>OLS vs. GLM Probit / Logit</a:t>
            </a:r>
          </a:p>
          <a:p>
            <a:pPr lvl="1"/>
            <a:r>
              <a:rPr lang="en-US" dirty="0">
                <a:solidFill>
                  <a:srgbClr val="0072CE"/>
                </a:solidFill>
              </a:rPr>
              <a:t>While OLS does not assume y to be continuous, it is still worth trying to use the Probit / Logit estimation method</a:t>
            </a:r>
          </a:p>
          <a:p>
            <a:pPr lvl="1"/>
            <a:endParaRPr lang="en-US" dirty="0">
              <a:solidFill>
                <a:srgbClr val="0072CE"/>
              </a:solidFill>
            </a:endParaRPr>
          </a:p>
          <a:p>
            <a:pPr marL="342900" indent="-342900">
              <a:buAutoNum type="arabicPeriod"/>
            </a:pPr>
            <a:r>
              <a:rPr lang="en-US" b="1" dirty="0">
                <a:solidFill>
                  <a:srgbClr val="0072CE"/>
                </a:solidFill>
              </a:rPr>
              <a:t>Control Variables</a:t>
            </a:r>
          </a:p>
          <a:p>
            <a:pPr lvl="1"/>
            <a:r>
              <a:rPr lang="en-US" dirty="0">
                <a:solidFill>
                  <a:srgbClr val="0072CE"/>
                </a:solidFill>
              </a:rPr>
              <a:t>More time-variant, not “bad control” variables may be included in the regression to have more efficient estimates</a:t>
            </a:r>
          </a:p>
          <a:p>
            <a:pPr lvl="1"/>
            <a:endParaRPr lang="en-US" dirty="0">
              <a:solidFill>
                <a:srgbClr val="0072CE"/>
              </a:solidFill>
            </a:endParaRPr>
          </a:p>
        </p:txBody>
      </p:sp>
    </p:spTree>
    <p:extLst>
      <p:ext uri="{BB962C8B-B14F-4D97-AF65-F5344CB8AC3E}">
        <p14:creationId xmlns:p14="http://schemas.microsoft.com/office/powerpoint/2010/main" val="35035036"/>
      </p:ext>
    </p:extLst>
  </p:cSld>
  <p:clrMapOvr>
    <a:masterClrMapping/>
  </p:clrMapOvr>
  <mc:AlternateContent xmlns:mc="http://schemas.openxmlformats.org/markup-compatibility/2006" xmlns:p14="http://schemas.microsoft.com/office/powerpoint/2010/main">
    <mc:Choice Requires="p14">
      <p:transition spd="slow" p14:dur="2000" advTm="100537"/>
    </mc:Choice>
    <mc:Fallback xmlns="">
      <p:transition spd="slow" advTm="10053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FB0724-6EC0-B575-E9F8-3D79A340B0F4}"/>
              </a:ext>
            </a:extLst>
          </p:cNvPr>
          <p:cNvSpPr txBox="1">
            <a:spLocks/>
          </p:cNvSpPr>
          <p:nvPr/>
        </p:nvSpPr>
        <p:spPr>
          <a:xfrm>
            <a:off x="310052" y="583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2CE"/>
                </a:solidFill>
              </a:rPr>
              <a:t>Appendix</a:t>
            </a:r>
          </a:p>
        </p:txBody>
      </p:sp>
      <p:sp>
        <p:nvSpPr>
          <p:cNvPr id="5" name="Rectangle 4">
            <a:extLst>
              <a:ext uri="{FF2B5EF4-FFF2-40B4-BE49-F238E27FC236}">
                <a16:creationId xmlns:a16="http://schemas.microsoft.com/office/drawing/2014/main" id="{F6C86E18-FA1A-BE61-7A7A-1C494249E6F7}"/>
              </a:ext>
            </a:extLst>
          </p:cNvPr>
          <p:cNvSpPr/>
          <p:nvPr/>
        </p:nvSpPr>
        <p:spPr>
          <a:xfrm>
            <a:off x="8066638" y="2064190"/>
            <a:ext cx="452673" cy="102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062A4B2-CE7A-7C1D-CB7B-4935BC2BF0BF}"/>
              </a:ext>
            </a:extLst>
          </p:cNvPr>
          <p:cNvSpPr>
            <a:spLocks noGrp="1"/>
          </p:cNvSpPr>
          <p:nvPr>
            <p:ph type="sldNum" sz="quarter" idx="12"/>
          </p:nvPr>
        </p:nvSpPr>
        <p:spPr/>
        <p:txBody>
          <a:bodyPr/>
          <a:lstStyle/>
          <a:p>
            <a:fld id="{F716A6F1-D647-9C45-A712-AA01E467D822}" type="slidenum">
              <a:rPr lang="en-US" smtClean="0"/>
              <a:t>16</a:t>
            </a:fld>
            <a:endParaRPr lang="en-US"/>
          </a:p>
        </p:txBody>
      </p:sp>
    </p:spTree>
    <p:extLst>
      <p:ext uri="{BB962C8B-B14F-4D97-AF65-F5344CB8AC3E}">
        <p14:creationId xmlns:p14="http://schemas.microsoft.com/office/powerpoint/2010/main" val="3256030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FB0724-6EC0-B575-E9F8-3D79A340B0F4}"/>
              </a:ext>
            </a:extLst>
          </p:cNvPr>
          <p:cNvSpPr txBox="1">
            <a:spLocks/>
          </p:cNvSpPr>
          <p:nvPr/>
        </p:nvSpPr>
        <p:spPr>
          <a:xfrm>
            <a:off x="310052" y="583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2CE"/>
                </a:solidFill>
              </a:rPr>
              <a:t>Relevancy Regression Table</a:t>
            </a:r>
          </a:p>
        </p:txBody>
      </p:sp>
      <p:sp>
        <p:nvSpPr>
          <p:cNvPr id="6" name="Slide Number Placeholder 5">
            <a:extLst>
              <a:ext uri="{FF2B5EF4-FFF2-40B4-BE49-F238E27FC236}">
                <a16:creationId xmlns:a16="http://schemas.microsoft.com/office/drawing/2014/main" id="{873BB592-64C0-9D70-E194-EA6815D9D7A7}"/>
              </a:ext>
            </a:extLst>
          </p:cNvPr>
          <p:cNvSpPr>
            <a:spLocks noGrp="1"/>
          </p:cNvSpPr>
          <p:nvPr>
            <p:ph type="sldNum" sz="quarter" idx="12"/>
          </p:nvPr>
        </p:nvSpPr>
        <p:spPr/>
        <p:txBody>
          <a:bodyPr/>
          <a:lstStyle/>
          <a:p>
            <a:fld id="{F716A6F1-D647-9C45-A712-AA01E467D822}" type="slidenum">
              <a:rPr lang="en-US" smtClean="0"/>
              <a:t>17</a:t>
            </a:fld>
            <a:endParaRPr lang="en-US"/>
          </a:p>
        </p:txBody>
      </p:sp>
      <p:pic>
        <p:nvPicPr>
          <p:cNvPr id="5" name="Picture 4">
            <a:extLst>
              <a:ext uri="{FF2B5EF4-FFF2-40B4-BE49-F238E27FC236}">
                <a16:creationId xmlns:a16="http://schemas.microsoft.com/office/drawing/2014/main" id="{31B15ED8-546A-79FD-15B0-5CCF171B215C}"/>
              </a:ext>
            </a:extLst>
          </p:cNvPr>
          <p:cNvPicPr>
            <a:picLocks noChangeAspect="1"/>
          </p:cNvPicPr>
          <p:nvPr/>
        </p:nvPicPr>
        <p:blipFill>
          <a:blip r:embed="rId3"/>
          <a:stretch>
            <a:fillRect/>
          </a:stretch>
        </p:blipFill>
        <p:spPr>
          <a:xfrm>
            <a:off x="1189676" y="2227370"/>
            <a:ext cx="9812647" cy="2403259"/>
          </a:xfrm>
          <a:prstGeom prst="rect">
            <a:avLst/>
          </a:prstGeom>
        </p:spPr>
      </p:pic>
    </p:spTree>
    <p:extLst>
      <p:ext uri="{BB962C8B-B14F-4D97-AF65-F5344CB8AC3E}">
        <p14:creationId xmlns:p14="http://schemas.microsoft.com/office/powerpoint/2010/main" val="3651661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FB0724-6EC0-B575-E9F8-3D79A340B0F4}"/>
              </a:ext>
            </a:extLst>
          </p:cNvPr>
          <p:cNvSpPr txBox="1">
            <a:spLocks/>
          </p:cNvSpPr>
          <p:nvPr/>
        </p:nvSpPr>
        <p:spPr>
          <a:xfrm>
            <a:off x="310052" y="583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2CE"/>
                </a:solidFill>
              </a:rPr>
              <a:t>Robustness Check</a:t>
            </a:r>
          </a:p>
        </p:txBody>
      </p:sp>
      <p:sp>
        <p:nvSpPr>
          <p:cNvPr id="6" name="Slide Number Placeholder 5">
            <a:extLst>
              <a:ext uri="{FF2B5EF4-FFF2-40B4-BE49-F238E27FC236}">
                <a16:creationId xmlns:a16="http://schemas.microsoft.com/office/drawing/2014/main" id="{873BB592-64C0-9D70-E194-EA6815D9D7A7}"/>
              </a:ext>
            </a:extLst>
          </p:cNvPr>
          <p:cNvSpPr>
            <a:spLocks noGrp="1"/>
          </p:cNvSpPr>
          <p:nvPr>
            <p:ph type="sldNum" sz="quarter" idx="12"/>
          </p:nvPr>
        </p:nvSpPr>
        <p:spPr/>
        <p:txBody>
          <a:bodyPr/>
          <a:lstStyle/>
          <a:p>
            <a:fld id="{F716A6F1-D647-9C45-A712-AA01E467D822}" type="slidenum">
              <a:rPr lang="en-US" smtClean="0"/>
              <a:t>18</a:t>
            </a:fld>
            <a:endParaRPr lang="en-US"/>
          </a:p>
        </p:txBody>
      </p:sp>
      <p:pic>
        <p:nvPicPr>
          <p:cNvPr id="4" name="Picture 3">
            <a:extLst>
              <a:ext uri="{FF2B5EF4-FFF2-40B4-BE49-F238E27FC236}">
                <a16:creationId xmlns:a16="http://schemas.microsoft.com/office/drawing/2014/main" id="{5A2A104E-D58F-3089-23FF-A615C1965F4E}"/>
              </a:ext>
            </a:extLst>
          </p:cNvPr>
          <p:cNvPicPr>
            <a:picLocks noChangeAspect="1"/>
          </p:cNvPicPr>
          <p:nvPr/>
        </p:nvPicPr>
        <p:blipFill>
          <a:blip r:embed="rId3"/>
          <a:stretch>
            <a:fillRect/>
          </a:stretch>
        </p:blipFill>
        <p:spPr>
          <a:xfrm>
            <a:off x="2077598" y="992827"/>
            <a:ext cx="7772400" cy="2162198"/>
          </a:xfrm>
          <a:prstGeom prst="rect">
            <a:avLst/>
          </a:prstGeom>
        </p:spPr>
      </p:pic>
      <p:pic>
        <p:nvPicPr>
          <p:cNvPr id="9" name="Picture 8">
            <a:extLst>
              <a:ext uri="{FF2B5EF4-FFF2-40B4-BE49-F238E27FC236}">
                <a16:creationId xmlns:a16="http://schemas.microsoft.com/office/drawing/2014/main" id="{BCD5DFA6-399B-4694-AE48-1A69DEBE935A}"/>
              </a:ext>
            </a:extLst>
          </p:cNvPr>
          <p:cNvPicPr>
            <a:picLocks noChangeAspect="1"/>
          </p:cNvPicPr>
          <p:nvPr/>
        </p:nvPicPr>
        <p:blipFill>
          <a:blip r:embed="rId4"/>
          <a:stretch>
            <a:fillRect/>
          </a:stretch>
        </p:blipFill>
        <p:spPr>
          <a:xfrm>
            <a:off x="2077598" y="3286444"/>
            <a:ext cx="7772400" cy="2563102"/>
          </a:xfrm>
          <a:prstGeom prst="rect">
            <a:avLst/>
          </a:prstGeom>
        </p:spPr>
      </p:pic>
      <p:pic>
        <p:nvPicPr>
          <p:cNvPr id="10" name="Picture 9">
            <a:extLst>
              <a:ext uri="{FF2B5EF4-FFF2-40B4-BE49-F238E27FC236}">
                <a16:creationId xmlns:a16="http://schemas.microsoft.com/office/drawing/2014/main" id="{C98266A8-BC4D-5A03-0938-4DECA947D0F3}"/>
              </a:ext>
            </a:extLst>
          </p:cNvPr>
          <p:cNvPicPr>
            <a:picLocks noChangeAspect="1"/>
          </p:cNvPicPr>
          <p:nvPr/>
        </p:nvPicPr>
        <p:blipFill>
          <a:blip r:embed="rId5"/>
          <a:stretch>
            <a:fillRect/>
          </a:stretch>
        </p:blipFill>
        <p:spPr>
          <a:xfrm>
            <a:off x="2111727" y="3153927"/>
            <a:ext cx="1361960" cy="165644"/>
          </a:xfrm>
          <a:prstGeom prst="rect">
            <a:avLst/>
          </a:prstGeom>
        </p:spPr>
      </p:pic>
    </p:spTree>
    <p:extLst>
      <p:ext uri="{BB962C8B-B14F-4D97-AF65-F5344CB8AC3E}">
        <p14:creationId xmlns:p14="http://schemas.microsoft.com/office/powerpoint/2010/main" val="3624338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FB0724-6EC0-B575-E9F8-3D79A340B0F4}"/>
              </a:ext>
            </a:extLst>
          </p:cNvPr>
          <p:cNvSpPr txBox="1">
            <a:spLocks/>
          </p:cNvSpPr>
          <p:nvPr/>
        </p:nvSpPr>
        <p:spPr>
          <a:xfrm>
            <a:off x="310052" y="583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2CE"/>
                </a:solidFill>
              </a:rPr>
              <a:t>Normality of the Error Term for Depression</a:t>
            </a:r>
          </a:p>
        </p:txBody>
      </p:sp>
      <p:sp>
        <p:nvSpPr>
          <p:cNvPr id="6" name="Slide Number Placeholder 5">
            <a:extLst>
              <a:ext uri="{FF2B5EF4-FFF2-40B4-BE49-F238E27FC236}">
                <a16:creationId xmlns:a16="http://schemas.microsoft.com/office/drawing/2014/main" id="{873BB592-64C0-9D70-E194-EA6815D9D7A7}"/>
              </a:ext>
            </a:extLst>
          </p:cNvPr>
          <p:cNvSpPr>
            <a:spLocks noGrp="1"/>
          </p:cNvSpPr>
          <p:nvPr>
            <p:ph type="sldNum" sz="quarter" idx="12"/>
          </p:nvPr>
        </p:nvSpPr>
        <p:spPr/>
        <p:txBody>
          <a:bodyPr/>
          <a:lstStyle/>
          <a:p>
            <a:fld id="{F716A6F1-D647-9C45-A712-AA01E467D822}" type="slidenum">
              <a:rPr lang="en-US" smtClean="0"/>
              <a:t>19</a:t>
            </a:fld>
            <a:endParaRPr lang="en-US"/>
          </a:p>
        </p:txBody>
      </p:sp>
      <p:pic>
        <p:nvPicPr>
          <p:cNvPr id="5" name="Picture 4">
            <a:extLst>
              <a:ext uri="{FF2B5EF4-FFF2-40B4-BE49-F238E27FC236}">
                <a16:creationId xmlns:a16="http://schemas.microsoft.com/office/drawing/2014/main" id="{6A507538-928A-7E63-F525-34611ADFAC72}"/>
              </a:ext>
            </a:extLst>
          </p:cNvPr>
          <p:cNvPicPr>
            <a:picLocks noChangeAspect="1"/>
          </p:cNvPicPr>
          <p:nvPr/>
        </p:nvPicPr>
        <p:blipFill>
          <a:blip r:embed="rId3"/>
          <a:stretch>
            <a:fillRect/>
          </a:stretch>
        </p:blipFill>
        <p:spPr>
          <a:xfrm>
            <a:off x="609600" y="1963512"/>
            <a:ext cx="5486400" cy="3657600"/>
          </a:xfrm>
          <a:prstGeom prst="rect">
            <a:avLst/>
          </a:prstGeom>
        </p:spPr>
      </p:pic>
      <p:sp>
        <p:nvSpPr>
          <p:cNvPr id="7" name="TextBox 6">
            <a:extLst>
              <a:ext uri="{FF2B5EF4-FFF2-40B4-BE49-F238E27FC236}">
                <a16:creationId xmlns:a16="http://schemas.microsoft.com/office/drawing/2014/main" id="{86A1E5BB-B45A-2A70-2F1A-EC035F1D34C3}"/>
              </a:ext>
            </a:extLst>
          </p:cNvPr>
          <p:cNvSpPr txBox="1"/>
          <p:nvPr/>
        </p:nvSpPr>
        <p:spPr>
          <a:xfrm>
            <a:off x="2137562" y="5621112"/>
            <a:ext cx="2430477" cy="369332"/>
          </a:xfrm>
          <a:prstGeom prst="rect">
            <a:avLst/>
          </a:prstGeom>
          <a:noFill/>
        </p:spPr>
        <p:txBody>
          <a:bodyPr wrap="square" rtlCol="0">
            <a:spAutoFit/>
          </a:bodyPr>
          <a:lstStyle/>
          <a:p>
            <a:pPr lvl="1"/>
            <a:r>
              <a:rPr lang="en-US" dirty="0">
                <a:solidFill>
                  <a:srgbClr val="0072CE"/>
                </a:solidFill>
              </a:rPr>
              <a:t>Q</a:t>
            </a:r>
            <a:r>
              <a:rPr lang="en-US" altLang="zh-CN" dirty="0">
                <a:solidFill>
                  <a:srgbClr val="0072CE"/>
                </a:solidFill>
              </a:rPr>
              <a:t>-Q Plot for Male</a:t>
            </a:r>
            <a:endParaRPr lang="en-US" dirty="0">
              <a:solidFill>
                <a:srgbClr val="0072CE"/>
              </a:solidFill>
            </a:endParaRPr>
          </a:p>
        </p:txBody>
      </p:sp>
      <p:pic>
        <p:nvPicPr>
          <p:cNvPr id="8" name="Picture 7">
            <a:extLst>
              <a:ext uri="{FF2B5EF4-FFF2-40B4-BE49-F238E27FC236}">
                <a16:creationId xmlns:a16="http://schemas.microsoft.com/office/drawing/2014/main" id="{DD51BC4A-EAF6-770C-EC84-2A259D2899F6}"/>
              </a:ext>
            </a:extLst>
          </p:cNvPr>
          <p:cNvPicPr>
            <a:picLocks noChangeAspect="1"/>
          </p:cNvPicPr>
          <p:nvPr/>
        </p:nvPicPr>
        <p:blipFill>
          <a:blip r:embed="rId4"/>
          <a:stretch>
            <a:fillRect/>
          </a:stretch>
        </p:blipFill>
        <p:spPr>
          <a:xfrm>
            <a:off x="6096000" y="1963512"/>
            <a:ext cx="5486400" cy="3657600"/>
          </a:xfrm>
          <a:prstGeom prst="rect">
            <a:avLst/>
          </a:prstGeom>
        </p:spPr>
      </p:pic>
      <p:sp>
        <p:nvSpPr>
          <p:cNvPr id="13" name="TextBox 12">
            <a:extLst>
              <a:ext uri="{FF2B5EF4-FFF2-40B4-BE49-F238E27FC236}">
                <a16:creationId xmlns:a16="http://schemas.microsoft.com/office/drawing/2014/main" id="{8CCE077E-8478-B8DE-7BF1-8189D7D05F11}"/>
              </a:ext>
            </a:extLst>
          </p:cNvPr>
          <p:cNvSpPr txBox="1"/>
          <p:nvPr/>
        </p:nvSpPr>
        <p:spPr>
          <a:xfrm>
            <a:off x="7623961" y="5621112"/>
            <a:ext cx="3095451" cy="369332"/>
          </a:xfrm>
          <a:prstGeom prst="rect">
            <a:avLst/>
          </a:prstGeom>
          <a:noFill/>
        </p:spPr>
        <p:txBody>
          <a:bodyPr wrap="square" rtlCol="0">
            <a:spAutoFit/>
          </a:bodyPr>
          <a:lstStyle/>
          <a:p>
            <a:pPr lvl="1"/>
            <a:r>
              <a:rPr lang="en-US" dirty="0">
                <a:solidFill>
                  <a:srgbClr val="0072CE"/>
                </a:solidFill>
              </a:rPr>
              <a:t>Q</a:t>
            </a:r>
            <a:r>
              <a:rPr lang="en-US" altLang="zh-CN" dirty="0">
                <a:solidFill>
                  <a:srgbClr val="0072CE"/>
                </a:solidFill>
              </a:rPr>
              <a:t>-Q Plot for Female</a:t>
            </a:r>
            <a:endParaRPr lang="en-US" dirty="0">
              <a:solidFill>
                <a:srgbClr val="0072CE"/>
              </a:solidFill>
            </a:endParaRPr>
          </a:p>
        </p:txBody>
      </p:sp>
    </p:spTree>
    <p:extLst>
      <p:ext uri="{BB962C8B-B14F-4D97-AF65-F5344CB8AC3E}">
        <p14:creationId xmlns:p14="http://schemas.microsoft.com/office/powerpoint/2010/main" val="2527382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B5CCDA-FD44-32C6-D0C2-90552178F5FF}"/>
              </a:ext>
            </a:extLst>
          </p:cNvPr>
          <p:cNvSpPr>
            <a:spLocks noGrp="1"/>
          </p:cNvSpPr>
          <p:nvPr>
            <p:ph type="title"/>
          </p:nvPr>
        </p:nvSpPr>
        <p:spPr>
          <a:xfrm>
            <a:off x="793662" y="386930"/>
            <a:ext cx="10066122" cy="1298448"/>
          </a:xfrm>
        </p:spPr>
        <p:txBody>
          <a:bodyPr anchor="b">
            <a:normAutofit/>
          </a:bodyPr>
          <a:lstStyle/>
          <a:p>
            <a:r>
              <a:rPr lang="en-US" sz="4800" dirty="0"/>
              <a:t>Effect of Retirement on Health in China</a:t>
            </a:r>
          </a:p>
        </p:txBody>
      </p:sp>
      <p:sp>
        <p:nvSpPr>
          <p:cNvPr id="2057" name="Rectangle 205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C42E35-0C0B-13D1-17CC-9907C32D858E}"/>
              </a:ext>
            </a:extLst>
          </p:cNvPr>
          <p:cNvSpPr>
            <a:spLocks noGrp="1"/>
          </p:cNvSpPr>
          <p:nvPr>
            <p:ph idx="1"/>
          </p:nvPr>
        </p:nvSpPr>
        <p:spPr>
          <a:xfrm>
            <a:off x="793661" y="2599509"/>
            <a:ext cx="4530898" cy="3639450"/>
          </a:xfrm>
        </p:spPr>
        <p:txBody>
          <a:bodyPr anchor="ctr">
            <a:normAutofit/>
          </a:bodyPr>
          <a:lstStyle/>
          <a:p>
            <a:r>
              <a:rPr lang="en-US" sz="2000" b="1" dirty="0">
                <a:solidFill>
                  <a:srgbClr val="0072CE"/>
                </a:solidFill>
              </a:rPr>
              <a:t>Background </a:t>
            </a:r>
          </a:p>
          <a:p>
            <a:r>
              <a:rPr lang="en-US" sz="2000" b="1" dirty="0">
                <a:solidFill>
                  <a:srgbClr val="0072CE"/>
                </a:solidFill>
              </a:rPr>
              <a:t>Dataset &amp; Sample </a:t>
            </a:r>
          </a:p>
          <a:p>
            <a:r>
              <a:rPr lang="en-US" sz="2000" b="1" dirty="0">
                <a:solidFill>
                  <a:srgbClr val="0072CE"/>
                </a:solidFill>
              </a:rPr>
              <a:t>Methodology</a:t>
            </a:r>
          </a:p>
          <a:p>
            <a:r>
              <a:rPr lang="en-US" sz="2000" b="1" dirty="0">
                <a:solidFill>
                  <a:srgbClr val="0072CE"/>
                </a:solidFill>
              </a:rPr>
              <a:t>Result, Discussion &amp; Future Research</a:t>
            </a:r>
          </a:p>
          <a:p>
            <a:r>
              <a:rPr lang="en-US" sz="2000" b="1" dirty="0">
                <a:solidFill>
                  <a:srgbClr val="0072CE"/>
                </a:solidFill>
              </a:rPr>
              <a:t>Appendix</a:t>
            </a:r>
          </a:p>
        </p:txBody>
      </p:sp>
      <p:pic>
        <p:nvPicPr>
          <p:cNvPr id="2050" name="Picture 2" descr="How Much Should You Budget for Healthcare in Retirement?">
            <a:extLst>
              <a:ext uri="{FF2B5EF4-FFF2-40B4-BE49-F238E27FC236}">
                <a16:creationId xmlns:a16="http://schemas.microsoft.com/office/drawing/2014/main" id="{F9B6B299-A37A-6492-1266-C706BACA0A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1532" y="2950802"/>
            <a:ext cx="5150277" cy="2781149"/>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07088E0-2A7C-C71E-2725-26EC2309F81E}"/>
              </a:ext>
            </a:extLst>
          </p:cNvPr>
          <p:cNvSpPr>
            <a:spLocks noGrp="1"/>
          </p:cNvSpPr>
          <p:nvPr>
            <p:ph type="sldNum" sz="quarter" idx="12"/>
          </p:nvPr>
        </p:nvSpPr>
        <p:spPr/>
        <p:txBody>
          <a:bodyPr/>
          <a:lstStyle/>
          <a:p>
            <a:fld id="{F716A6F1-D647-9C45-A712-AA01E467D822}" type="slidenum">
              <a:rPr lang="en-US" smtClean="0"/>
              <a:t>2</a:t>
            </a:fld>
            <a:endParaRPr lang="en-US"/>
          </a:p>
        </p:txBody>
      </p:sp>
    </p:spTree>
    <p:extLst>
      <p:ext uri="{BB962C8B-B14F-4D97-AF65-F5344CB8AC3E}">
        <p14:creationId xmlns:p14="http://schemas.microsoft.com/office/powerpoint/2010/main" val="4188118843"/>
      </p:ext>
    </p:extLst>
  </p:cSld>
  <p:clrMapOvr>
    <a:masterClrMapping/>
  </p:clrMapOvr>
  <mc:AlternateContent xmlns:mc="http://schemas.openxmlformats.org/markup-compatibility/2006" xmlns:p14="http://schemas.microsoft.com/office/powerpoint/2010/main">
    <mc:Choice Requires="p14">
      <p:transition spd="slow" p14:dur="2000" advTm="27502"/>
    </mc:Choice>
    <mc:Fallback xmlns="">
      <p:transition spd="slow" advTm="2750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hina's ageing population: A demographic crisis is unfolding for Xi">
            <a:extLst>
              <a:ext uri="{FF2B5EF4-FFF2-40B4-BE49-F238E27FC236}">
                <a16:creationId xmlns:a16="http://schemas.microsoft.com/office/drawing/2014/main" id="{41713D7B-E05C-C153-E754-448C54AA8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52" y="1383957"/>
            <a:ext cx="5870031" cy="40900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60AB06B4-3D15-80DB-3BA1-71E035F27222}"/>
              </a:ext>
            </a:extLst>
          </p:cNvPr>
          <p:cNvGraphicFramePr/>
          <p:nvPr>
            <p:extLst>
              <p:ext uri="{D42A27DB-BD31-4B8C-83A1-F6EECF244321}">
                <p14:modId xmlns:p14="http://schemas.microsoft.com/office/powerpoint/2010/main" val="234995485"/>
              </p:ext>
            </p:extLst>
          </p:nvPr>
        </p:nvGraphicFramePr>
        <p:xfrm>
          <a:off x="6448100" y="1383957"/>
          <a:ext cx="5433848" cy="42574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36D5F08C-79E9-3D0D-A120-0FE73D337490}"/>
              </a:ext>
            </a:extLst>
          </p:cNvPr>
          <p:cNvSpPr>
            <a:spLocks noGrp="1"/>
          </p:cNvSpPr>
          <p:nvPr>
            <p:ph type="title"/>
          </p:nvPr>
        </p:nvSpPr>
        <p:spPr>
          <a:xfrm>
            <a:off x="310052" y="58394"/>
            <a:ext cx="10515600" cy="1325563"/>
          </a:xfrm>
        </p:spPr>
        <p:txBody>
          <a:bodyPr/>
          <a:lstStyle/>
          <a:p>
            <a:r>
              <a:rPr lang="en-US" dirty="0">
                <a:solidFill>
                  <a:srgbClr val="0072CE"/>
                </a:solidFill>
              </a:rPr>
              <a:t>Background</a:t>
            </a:r>
          </a:p>
        </p:txBody>
      </p:sp>
      <p:sp>
        <p:nvSpPr>
          <p:cNvPr id="4" name="Slide Number Placeholder 3">
            <a:extLst>
              <a:ext uri="{FF2B5EF4-FFF2-40B4-BE49-F238E27FC236}">
                <a16:creationId xmlns:a16="http://schemas.microsoft.com/office/drawing/2014/main" id="{8DDBAC83-37C0-C80C-89AA-AAD4F523349C}"/>
              </a:ext>
            </a:extLst>
          </p:cNvPr>
          <p:cNvSpPr>
            <a:spLocks noGrp="1"/>
          </p:cNvSpPr>
          <p:nvPr>
            <p:ph type="sldNum" sz="quarter" idx="12"/>
          </p:nvPr>
        </p:nvSpPr>
        <p:spPr/>
        <p:txBody>
          <a:bodyPr/>
          <a:lstStyle/>
          <a:p>
            <a:fld id="{F716A6F1-D647-9C45-A712-AA01E467D822}" type="slidenum">
              <a:rPr lang="en-US" smtClean="0"/>
              <a:t>3</a:t>
            </a:fld>
            <a:endParaRPr lang="en-US"/>
          </a:p>
        </p:txBody>
      </p:sp>
    </p:spTree>
    <p:extLst>
      <p:ext uri="{BB962C8B-B14F-4D97-AF65-F5344CB8AC3E}">
        <p14:creationId xmlns:p14="http://schemas.microsoft.com/office/powerpoint/2010/main" val="3977922174"/>
      </p:ext>
    </p:extLst>
  </p:cSld>
  <p:clrMapOvr>
    <a:masterClrMapping/>
  </p:clrMapOvr>
  <mc:AlternateContent xmlns:mc="http://schemas.openxmlformats.org/markup-compatibility/2006" xmlns:p14="http://schemas.microsoft.com/office/powerpoint/2010/main">
    <mc:Choice Requires="p14">
      <p:transition spd="slow" p14:dur="2000" advTm="34813"/>
    </mc:Choice>
    <mc:Fallback xmlns="">
      <p:transition spd="slow" advTm="3481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80D752-2B80-E543-C049-E07C1424E206}"/>
              </a:ext>
            </a:extLst>
          </p:cNvPr>
          <p:cNvPicPr>
            <a:picLocks noChangeAspect="1"/>
          </p:cNvPicPr>
          <p:nvPr/>
        </p:nvPicPr>
        <p:blipFill>
          <a:blip r:embed="rId3"/>
          <a:stretch>
            <a:fillRect/>
          </a:stretch>
        </p:blipFill>
        <p:spPr>
          <a:xfrm>
            <a:off x="613441" y="1105501"/>
            <a:ext cx="6667500" cy="1143000"/>
          </a:xfrm>
          <a:prstGeom prst="rect">
            <a:avLst/>
          </a:prstGeom>
        </p:spPr>
      </p:pic>
      <p:sp>
        <p:nvSpPr>
          <p:cNvPr id="3" name="Title 1">
            <a:extLst>
              <a:ext uri="{FF2B5EF4-FFF2-40B4-BE49-F238E27FC236}">
                <a16:creationId xmlns:a16="http://schemas.microsoft.com/office/drawing/2014/main" id="{5AFB0724-6EC0-B575-E9F8-3D79A340B0F4}"/>
              </a:ext>
            </a:extLst>
          </p:cNvPr>
          <p:cNvSpPr txBox="1">
            <a:spLocks/>
          </p:cNvSpPr>
          <p:nvPr/>
        </p:nvSpPr>
        <p:spPr>
          <a:xfrm>
            <a:off x="310052" y="583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2CE"/>
                </a:solidFill>
              </a:rPr>
              <a:t>Dataset &amp; Sample Preparation</a:t>
            </a:r>
          </a:p>
        </p:txBody>
      </p:sp>
      <p:sp>
        <p:nvSpPr>
          <p:cNvPr id="8" name="TextBox 7">
            <a:extLst>
              <a:ext uri="{FF2B5EF4-FFF2-40B4-BE49-F238E27FC236}">
                <a16:creationId xmlns:a16="http://schemas.microsoft.com/office/drawing/2014/main" id="{9E26E76C-3E3B-AEC1-F112-155F6F028E3E}"/>
              </a:ext>
            </a:extLst>
          </p:cNvPr>
          <p:cNvSpPr txBox="1"/>
          <p:nvPr/>
        </p:nvSpPr>
        <p:spPr>
          <a:xfrm>
            <a:off x="662736" y="2069851"/>
            <a:ext cx="6667500" cy="1754326"/>
          </a:xfrm>
          <a:prstGeom prst="rect">
            <a:avLst/>
          </a:prstGeom>
          <a:noFill/>
        </p:spPr>
        <p:txBody>
          <a:bodyPr wrap="square" rtlCol="0">
            <a:spAutoFit/>
          </a:bodyPr>
          <a:lstStyle/>
          <a:p>
            <a:r>
              <a:rPr lang="en-US" dirty="0">
                <a:solidFill>
                  <a:srgbClr val="0072CE"/>
                </a:solidFill>
              </a:rPr>
              <a:t>CHARLS interviews people over 45 and their family members in China. The study started in 2012 and is conducted every other year. CHARLS dataset is an </a:t>
            </a:r>
            <a:r>
              <a:rPr lang="en-US" dirty="0">
                <a:solidFill>
                  <a:srgbClr val="C22930"/>
                </a:solidFill>
              </a:rPr>
              <a:t>unbalanced panel dataset</a:t>
            </a:r>
            <a:r>
              <a:rPr lang="en-US" dirty="0">
                <a:solidFill>
                  <a:srgbClr val="0072CE"/>
                </a:solidFill>
              </a:rPr>
              <a:t>.</a:t>
            </a:r>
          </a:p>
          <a:p>
            <a:r>
              <a:rPr lang="en-US" dirty="0">
                <a:solidFill>
                  <a:srgbClr val="0072CE"/>
                </a:solidFill>
              </a:rPr>
              <a:t>CHARLS is a </a:t>
            </a:r>
            <a:r>
              <a:rPr lang="en-US" dirty="0">
                <a:solidFill>
                  <a:srgbClr val="C22930"/>
                </a:solidFill>
              </a:rPr>
              <a:t>world-renowned</a:t>
            </a:r>
            <a:r>
              <a:rPr lang="en-US" dirty="0">
                <a:solidFill>
                  <a:srgbClr val="0072CE"/>
                </a:solidFill>
              </a:rPr>
              <a:t> longitudinal field research, articles based on this field study are adopted by top journals worldwide.</a:t>
            </a:r>
          </a:p>
          <a:p>
            <a:endParaRPr lang="en-US" dirty="0">
              <a:solidFill>
                <a:srgbClr val="0072CE"/>
              </a:solidFill>
            </a:endParaRPr>
          </a:p>
        </p:txBody>
      </p:sp>
      <p:graphicFrame>
        <p:nvGraphicFramePr>
          <p:cNvPr id="15" name="Diagram 14">
            <a:extLst>
              <a:ext uri="{FF2B5EF4-FFF2-40B4-BE49-F238E27FC236}">
                <a16:creationId xmlns:a16="http://schemas.microsoft.com/office/drawing/2014/main" id="{6BD10C9F-65B8-2E75-F24C-A94665905745}"/>
              </a:ext>
            </a:extLst>
          </p:cNvPr>
          <p:cNvGraphicFramePr/>
          <p:nvPr>
            <p:extLst>
              <p:ext uri="{D42A27DB-BD31-4B8C-83A1-F6EECF244321}">
                <p14:modId xmlns:p14="http://schemas.microsoft.com/office/powerpoint/2010/main" val="3169126296"/>
              </p:ext>
            </p:extLst>
          </p:nvPr>
        </p:nvGraphicFramePr>
        <p:xfrm>
          <a:off x="719667" y="4207933"/>
          <a:ext cx="5791200" cy="2364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quot;No&quot; Symbol 15">
            <a:extLst>
              <a:ext uri="{FF2B5EF4-FFF2-40B4-BE49-F238E27FC236}">
                <a16:creationId xmlns:a16="http://schemas.microsoft.com/office/drawing/2014/main" id="{680A759D-856C-F331-28CA-B77940D40FA0}"/>
              </a:ext>
            </a:extLst>
          </p:cNvPr>
          <p:cNvSpPr/>
          <p:nvPr/>
        </p:nvSpPr>
        <p:spPr>
          <a:xfrm>
            <a:off x="8159957" y="5599149"/>
            <a:ext cx="914400" cy="857034"/>
          </a:xfrm>
          <a:prstGeom prst="noSmoking">
            <a:avLst>
              <a:gd name="adj" fmla="val 4450"/>
            </a:avLst>
          </a:prstGeom>
          <a:solidFill>
            <a:srgbClr val="C22930">
              <a:alpha val="4022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descr="A group of people posing for a photo&#10;&#10;Description automatically generated">
            <a:extLst>
              <a:ext uri="{FF2B5EF4-FFF2-40B4-BE49-F238E27FC236}">
                <a16:creationId xmlns:a16="http://schemas.microsoft.com/office/drawing/2014/main" id="{EE81E04A-FE49-332F-1FFD-054AE078B78E}"/>
              </a:ext>
            </a:extLst>
          </p:cNvPr>
          <p:cNvPicPr>
            <a:picLocks noChangeAspect="1"/>
          </p:cNvPicPr>
          <p:nvPr/>
        </p:nvPicPr>
        <p:blipFill>
          <a:blip r:embed="rId9"/>
          <a:stretch>
            <a:fillRect/>
          </a:stretch>
        </p:blipFill>
        <p:spPr>
          <a:xfrm>
            <a:off x="7789333" y="467076"/>
            <a:ext cx="3544711" cy="2658533"/>
          </a:xfrm>
          <a:prstGeom prst="rect">
            <a:avLst/>
          </a:prstGeom>
        </p:spPr>
      </p:pic>
      <p:sp>
        <p:nvSpPr>
          <p:cNvPr id="20" name="TextBox 19">
            <a:extLst>
              <a:ext uri="{FF2B5EF4-FFF2-40B4-BE49-F238E27FC236}">
                <a16:creationId xmlns:a16="http://schemas.microsoft.com/office/drawing/2014/main" id="{63CAA11B-D4FD-152A-B6A1-6AD01FFE0D9F}"/>
              </a:ext>
            </a:extLst>
          </p:cNvPr>
          <p:cNvSpPr txBox="1"/>
          <p:nvPr/>
        </p:nvSpPr>
        <p:spPr>
          <a:xfrm>
            <a:off x="7584432" y="3171831"/>
            <a:ext cx="4256617" cy="369332"/>
          </a:xfrm>
          <a:prstGeom prst="rect">
            <a:avLst/>
          </a:prstGeom>
          <a:noFill/>
        </p:spPr>
        <p:txBody>
          <a:bodyPr wrap="square" rtlCol="0">
            <a:spAutoFit/>
          </a:bodyPr>
          <a:lstStyle/>
          <a:p>
            <a:r>
              <a:rPr lang="en-US" b="1" dirty="0">
                <a:solidFill>
                  <a:srgbClr val="FFC000"/>
                </a:solidFill>
              </a:rPr>
              <a:t>I was an interviewer myself!</a:t>
            </a:r>
          </a:p>
        </p:txBody>
      </p:sp>
      <p:sp>
        <p:nvSpPr>
          <p:cNvPr id="29" name="Chevron 28">
            <a:extLst>
              <a:ext uri="{FF2B5EF4-FFF2-40B4-BE49-F238E27FC236}">
                <a16:creationId xmlns:a16="http://schemas.microsoft.com/office/drawing/2014/main" id="{2E46CB89-CF2C-9BB2-0D80-F08F4019DC32}"/>
              </a:ext>
            </a:extLst>
          </p:cNvPr>
          <p:cNvSpPr/>
          <p:nvPr/>
        </p:nvSpPr>
        <p:spPr>
          <a:xfrm rot="5400000">
            <a:off x="5811999" y="-1493410"/>
            <a:ext cx="429713" cy="10614377"/>
          </a:xfrm>
          <a:prstGeom prst="chevron">
            <a:avLst>
              <a:gd name="adj" fmla="val 78070"/>
            </a:avLst>
          </a:prstGeom>
          <a:solidFill>
            <a:srgbClr val="0072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Graphic 30" descr="Crown with solid fill">
            <a:extLst>
              <a:ext uri="{FF2B5EF4-FFF2-40B4-BE49-F238E27FC236}">
                <a16:creationId xmlns:a16="http://schemas.microsoft.com/office/drawing/2014/main" id="{4E9A1FD4-C4E3-841B-2EA8-5FC69CE03C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167668">
            <a:off x="9816011" y="202882"/>
            <a:ext cx="748246" cy="748246"/>
          </a:xfrm>
          <a:prstGeom prst="rect">
            <a:avLst/>
          </a:prstGeom>
        </p:spPr>
      </p:pic>
      <p:sp>
        <p:nvSpPr>
          <p:cNvPr id="2" name="&quot;No&quot; Symbol 1">
            <a:extLst>
              <a:ext uri="{FF2B5EF4-FFF2-40B4-BE49-F238E27FC236}">
                <a16:creationId xmlns:a16="http://schemas.microsoft.com/office/drawing/2014/main" id="{54DBE863-0DB5-2F36-9159-63D385161933}"/>
              </a:ext>
            </a:extLst>
          </p:cNvPr>
          <p:cNvSpPr/>
          <p:nvPr/>
        </p:nvSpPr>
        <p:spPr>
          <a:xfrm>
            <a:off x="8159957" y="4432645"/>
            <a:ext cx="914400" cy="857034"/>
          </a:xfrm>
          <a:prstGeom prst="noSmoking">
            <a:avLst>
              <a:gd name="adj" fmla="val 4450"/>
            </a:avLst>
          </a:prstGeom>
          <a:solidFill>
            <a:srgbClr val="C22930">
              <a:alpha val="4022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48CAD302-89D7-8CC5-4CFA-6E336F526CF1}"/>
              </a:ext>
            </a:extLst>
          </p:cNvPr>
          <p:cNvSpPr txBox="1"/>
          <p:nvPr/>
        </p:nvSpPr>
        <p:spPr>
          <a:xfrm>
            <a:off x="7789333" y="4684585"/>
            <a:ext cx="2774950" cy="369332"/>
          </a:xfrm>
          <a:prstGeom prst="rect">
            <a:avLst/>
          </a:prstGeom>
          <a:noFill/>
        </p:spPr>
        <p:txBody>
          <a:bodyPr wrap="square" rtlCol="0">
            <a:spAutoFit/>
          </a:bodyPr>
          <a:lstStyle/>
          <a:p>
            <a:r>
              <a:rPr lang="en-US" dirty="0">
                <a:solidFill>
                  <a:srgbClr val="0072CE"/>
                </a:solidFill>
              </a:rPr>
              <a:t>Selection Bias</a:t>
            </a:r>
          </a:p>
        </p:txBody>
      </p:sp>
      <p:sp>
        <p:nvSpPr>
          <p:cNvPr id="14" name="TextBox 13">
            <a:extLst>
              <a:ext uri="{FF2B5EF4-FFF2-40B4-BE49-F238E27FC236}">
                <a16:creationId xmlns:a16="http://schemas.microsoft.com/office/drawing/2014/main" id="{66FB4FBF-9C46-4AF1-FC45-6B12B15518FF}"/>
              </a:ext>
            </a:extLst>
          </p:cNvPr>
          <p:cNvSpPr txBox="1"/>
          <p:nvPr/>
        </p:nvSpPr>
        <p:spPr>
          <a:xfrm>
            <a:off x="7725833" y="5866817"/>
            <a:ext cx="2774950" cy="369332"/>
          </a:xfrm>
          <a:prstGeom prst="rect">
            <a:avLst/>
          </a:prstGeom>
          <a:noFill/>
        </p:spPr>
        <p:txBody>
          <a:bodyPr wrap="square" rtlCol="0">
            <a:spAutoFit/>
          </a:bodyPr>
          <a:lstStyle/>
          <a:p>
            <a:r>
              <a:rPr lang="en-US" dirty="0">
                <a:solidFill>
                  <a:srgbClr val="0072CE"/>
                </a:solidFill>
              </a:rPr>
              <a:t>Measurement Error</a:t>
            </a:r>
          </a:p>
        </p:txBody>
      </p:sp>
      <p:sp>
        <p:nvSpPr>
          <p:cNvPr id="5" name="Slide Number Placeholder 4">
            <a:extLst>
              <a:ext uri="{FF2B5EF4-FFF2-40B4-BE49-F238E27FC236}">
                <a16:creationId xmlns:a16="http://schemas.microsoft.com/office/drawing/2014/main" id="{7BF70721-6247-6D4F-56FC-1B35C60CBEC1}"/>
              </a:ext>
            </a:extLst>
          </p:cNvPr>
          <p:cNvSpPr>
            <a:spLocks noGrp="1"/>
          </p:cNvSpPr>
          <p:nvPr>
            <p:ph type="sldNum" sz="quarter" idx="12"/>
          </p:nvPr>
        </p:nvSpPr>
        <p:spPr/>
        <p:txBody>
          <a:bodyPr/>
          <a:lstStyle/>
          <a:p>
            <a:fld id="{F716A6F1-D647-9C45-A712-AA01E467D822}" type="slidenum">
              <a:rPr lang="en-US" smtClean="0"/>
              <a:t>4</a:t>
            </a:fld>
            <a:endParaRPr lang="en-US"/>
          </a:p>
        </p:txBody>
      </p:sp>
    </p:spTree>
    <p:extLst>
      <p:ext uri="{BB962C8B-B14F-4D97-AF65-F5344CB8AC3E}">
        <p14:creationId xmlns:p14="http://schemas.microsoft.com/office/powerpoint/2010/main" val="2402577727"/>
      </p:ext>
    </p:extLst>
  </p:cSld>
  <p:clrMapOvr>
    <a:masterClrMapping/>
  </p:clrMapOvr>
  <mc:AlternateContent xmlns:mc="http://schemas.openxmlformats.org/markup-compatibility/2006" xmlns:p14="http://schemas.microsoft.com/office/powerpoint/2010/main">
    <mc:Choice Requires="p14">
      <p:transition spd="slow" p14:dur="2000" advTm="91966"/>
    </mc:Choice>
    <mc:Fallback xmlns="">
      <p:transition spd="slow" advTm="9196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FB0724-6EC0-B575-E9F8-3D79A340B0F4}"/>
              </a:ext>
            </a:extLst>
          </p:cNvPr>
          <p:cNvSpPr txBox="1">
            <a:spLocks/>
          </p:cNvSpPr>
          <p:nvPr/>
        </p:nvSpPr>
        <p:spPr>
          <a:xfrm>
            <a:off x="310052" y="583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2CE"/>
                </a:solidFill>
              </a:rPr>
              <a:t>Dataset &amp; Sample Preparation</a:t>
            </a:r>
          </a:p>
        </p:txBody>
      </p:sp>
      <p:sp>
        <p:nvSpPr>
          <p:cNvPr id="6" name="Slide Number Placeholder 5">
            <a:extLst>
              <a:ext uri="{FF2B5EF4-FFF2-40B4-BE49-F238E27FC236}">
                <a16:creationId xmlns:a16="http://schemas.microsoft.com/office/drawing/2014/main" id="{873BB592-64C0-9D70-E194-EA6815D9D7A7}"/>
              </a:ext>
            </a:extLst>
          </p:cNvPr>
          <p:cNvSpPr>
            <a:spLocks noGrp="1"/>
          </p:cNvSpPr>
          <p:nvPr>
            <p:ph type="sldNum" sz="quarter" idx="12"/>
          </p:nvPr>
        </p:nvSpPr>
        <p:spPr/>
        <p:txBody>
          <a:bodyPr/>
          <a:lstStyle/>
          <a:p>
            <a:fld id="{F716A6F1-D647-9C45-A712-AA01E467D822}" type="slidenum">
              <a:rPr lang="en-US" smtClean="0"/>
              <a:t>5</a:t>
            </a:fld>
            <a:endParaRPr lang="en-US"/>
          </a:p>
        </p:txBody>
      </p:sp>
      <p:sp>
        <p:nvSpPr>
          <p:cNvPr id="10" name="Rounded Rectangle 9">
            <a:extLst>
              <a:ext uri="{FF2B5EF4-FFF2-40B4-BE49-F238E27FC236}">
                <a16:creationId xmlns:a16="http://schemas.microsoft.com/office/drawing/2014/main" id="{8CFA3785-2921-7582-8D4F-968DF9C14C9A}"/>
              </a:ext>
            </a:extLst>
          </p:cNvPr>
          <p:cNvSpPr/>
          <p:nvPr/>
        </p:nvSpPr>
        <p:spPr>
          <a:xfrm>
            <a:off x="1366348" y="1296366"/>
            <a:ext cx="2057400" cy="841203"/>
          </a:xfrm>
          <a:prstGeom prst="roundRect">
            <a:avLst/>
          </a:prstGeom>
          <a:solidFill>
            <a:schemeClr val="bg1"/>
          </a:solidFill>
          <a:ln>
            <a:solidFill>
              <a:srgbClr val="007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25,586 respondents </a:t>
            </a:r>
          </a:p>
          <a:p>
            <a:pPr algn="ctr"/>
            <a:r>
              <a:rPr lang="en-US" sz="1600" b="1" dirty="0">
                <a:solidFill>
                  <a:schemeClr val="tx1"/>
                </a:solidFill>
              </a:rPr>
              <a:t>in total</a:t>
            </a:r>
          </a:p>
        </p:txBody>
      </p:sp>
      <p:sp>
        <p:nvSpPr>
          <p:cNvPr id="11" name="Right Arrow 10">
            <a:extLst>
              <a:ext uri="{FF2B5EF4-FFF2-40B4-BE49-F238E27FC236}">
                <a16:creationId xmlns:a16="http://schemas.microsoft.com/office/drawing/2014/main" id="{7101A47D-7CE8-85ED-C5B6-E108B73B4ED9}"/>
              </a:ext>
            </a:extLst>
          </p:cNvPr>
          <p:cNvSpPr/>
          <p:nvPr/>
        </p:nvSpPr>
        <p:spPr>
          <a:xfrm rot="5400000">
            <a:off x="2071198" y="2307020"/>
            <a:ext cx="647700" cy="558800"/>
          </a:xfrm>
          <a:prstGeom prst="rightArrow">
            <a:avLst/>
          </a:prstGeom>
          <a:solidFill>
            <a:srgbClr val="AAB7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A0AB3FF0-0E0F-EADC-3E3A-7F1F499D59FF}"/>
              </a:ext>
            </a:extLst>
          </p:cNvPr>
          <p:cNvSpPr/>
          <p:nvPr/>
        </p:nvSpPr>
        <p:spPr>
          <a:xfrm>
            <a:off x="1366348" y="3008398"/>
            <a:ext cx="2057400" cy="841203"/>
          </a:xfrm>
          <a:prstGeom prst="roundRect">
            <a:avLst/>
          </a:prstGeom>
          <a:solidFill>
            <a:srgbClr val="0072CE"/>
          </a:solidFill>
          <a:ln>
            <a:solidFill>
              <a:srgbClr val="007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Drop respondents not covered by the pension system</a:t>
            </a:r>
          </a:p>
        </p:txBody>
      </p:sp>
      <p:sp>
        <p:nvSpPr>
          <p:cNvPr id="5" name="Rounded Rectangle 4">
            <a:extLst>
              <a:ext uri="{FF2B5EF4-FFF2-40B4-BE49-F238E27FC236}">
                <a16:creationId xmlns:a16="http://schemas.microsoft.com/office/drawing/2014/main" id="{E91EF6AA-0247-E149-AFAD-D7F6CA01E583}"/>
              </a:ext>
            </a:extLst>
          </p:cNvPr>
          <p:cNvSpPr/>
          <p:nvPr/>
        </p:nvSpPr>
        <p:spPr>
          <a:xfrm>
            <a:off x="3655523" y="3023212"/>
            <a:ext cx="2057400" cy="841203"/>
          </a:xfrm>
          <a:prstGeom prst="roundRect">
            <a:avLst/>
          </a:prstGeom>
          <a:solidFill>
            <a:schemeClr val="bg1"/>
          </a:solidFill>
          <a:ln>
            <a:solidFill>
              <a:srgbClr val="007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5,591 respondents left</a:t>
            </a:r>
          </a:p>
        </p:txBody>
      </p:sp>
      <p:sp>
        <p:nvSpPr>
          <p:cNvPr id="8" name="Rounded Rectangle 7">
            <a:extLst>
              <a:ext uri="{FF2B5EF4-FFF2-40B4-BE49-F238E27FC236}">
                <a16:creationId xmlns:a16="http://schemas.microsoft.com/office/drawing/2014/main" id="{CF221357-18FB-D6BE-2F50-1337A79714B1}"/>
              </a:ext>
            </a:extLst>
          </p:cNvPr>
          <p:cNvSpPr/>
          <p:nvPr/>
        </p:nvSpPr>
        <p:spPr>
          <a:xfrm>
            <a:off x="1366348" y="4720430"/>
            <a:ext cx="2057400" cy="841203"/>
          </a:xfrm>
          <a:prstGeom prst="roundRect">
            <a:avLst/>
          </a:prstGeom>
          <a:solidFill>
            <a:srgbClr val="0072CE"/>
          </a:solidFill>
          <a:ln>
            <a:solidFill>
              <a:srgbClr val="007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Drop observations of male &lt;55 or &gt;65</a:t>
            </a:r>
          </a:p>
          <a:p>
            <a:pPr algn="ctr"/>
            <a:r>
              <a:rPr lang="en-US" sz="1600" b="1" dirty="0">
                <a:solidFill>
                  <a:schemeClr val="bg1"/>
                </a:solidFill>
              </a:rPr>
              <a:t>female &lt;50 or &gt;60</a:t>
            </a:r>
          </a:p>
        </p:txBody>
      </p:sp>
      <p:sp>
        <p:nvSpPr>
          <p:cNvPr id="13" name="Right Arrow 12">
            <a:extLst>
              <a:ext uri="{FF2B5EF4-FFF2-40B4-BE49-F238E27FC236}">
                <a16:creationId xmlns:a16="http://schemas.microsoft.com/office/drawing/2014/main" id="{DB99F57B-25E2-EEAB-72F9-95F80B0678AF}"/>
              </a:ext>
            </a:extLst>
          </p:cNvPr>
          <p:cNvSpPr/>
          <p:nvPr/>
        </p:nvSpPr>
        <p:spPr>
          <a:xfrm rot="5400000">
            <a:off x="2053736" y="3989286"/>
            <a:ext cx="647700" cy="558800"/>
          </a:xfrm>
          <a:prstGeom prst="rightArrow">
            <a:avLst/>
          </a:prstGeom>
          <a:solidFill>
            <a:srgbClr val="AAB7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0DA0F88C-FD98-87B0-65A3-E1DE1A134992}"/>
              </a:ext>
            </a:extLst>
          </p:cNvPr>
          <p:cNvSpPr/>
          <p:nvPr/>
        </p:nvSpPr>
        <p:spPr>
          <a:xfrm>
            <a:off x="3655523" y="4720429"/>
            <a:ext cx="2057400" cy="841203"/>
          </a:xfrm>
          <a:prstGeom prst="roundRect">
            <a:avLst/>
          </a:prstGeom>
          <a:solidFill>
            <a:schemeClr val="bg1"/>
          </a:solidFill>
          <a:ln>
            <a:solidFill>
              <a:srgbClr val="007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4,122 respondents left</a:t>
            </a:r>
          </a:p>
        </p:txBody>
      </p:sp>
      <p:sp>
        <p:nvSpPr>
          <p:cNvPr id="15" name="Rounded Rectangle 14">
            <a:extLst>
              <a:ext uri="{FF2B5EF4-FFF2-40B4-BE49-F238E27FC236}">
                <a16:creationId xmlns:a16="http://schemas.microsoft.com/office/drawing/2014/main" id="{6D2A5761-0634-6A1A-34B7-CE2CD0899617}"/>
              </a:ext>
            </a:extLst>
          </p:cNvPr>
          <p:cNvSpPr/>
          <p:nvPr/>
        </p:nvSpPr>
        <p:spPr>
          <a:xfrm>
            <a:off x="6827348" y="2137570"/>
            <a:ext cx="2057400" cy="841203"/>
          </a:xfrm>
          <a:prstGeom prst="roundRect">
            <a:avLst/>
          </a:prstGeom>
          <a:solidFill>
            <a:srgbClr val="0072CE"/>
          </a:solidFill>
          <a:ln>
            <a:solidFill>
              <a:srgbClr val="007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Drop respondents who retired before 45</a:t>
            </a:r>
          </a:p>
        </p:txBody>
      </p:sp>
      <p:sp>
        <p:nvSpPr>
          <p:cNvPr id="16" name="Rounded Rectangle 15">
            <a:extLst>
              <a:ext uri="{FF2B5EF4-FFF2-40B4-BE49-F238E27FC236}">
                <a16:creationId xmlns:a16="http://schemas.microsoft.com/office/drawing/2014/main" id="{11218514-ED1F-918B-D7DF-785D6116D867}"/>
              </a:ext>
            </a:extLst>
          </p:cNvPr>
          <p:cNvSpPr/>
          <p:nvPr/>
        </p:nvSpPr>
        <p:spPr>
          <a:xfrm>
            <a:off x="9116523" y="2152384"/>
            <a:ext cx="2057400" cy="841203"/>
          </a:xfrm>
          <a:prstGeom prst="roundRect">
            <a:avLst/>
          </a:prstGeom>
          <a:solidFill>
            <a:schemeClr val="bg1"/>
          </a:solidFill>
          <a:ln>
            <a:solidFill>
              <a:srgbClr val="007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3,958 respondents left</a:t>
            </a:r>
          </a:p>
        </p:txBody>
      </p:sp>
      <p:sp>
        <p:nvSpPr>
          <p:cNvPr id="19" name="Rounded Rectangle 18">
            <a:extLst>
              <a:ext uri="{FF2B5EF4-FFF2-40B4-BE49-F238E27FC236}">
                <a16:creationId xmlns:a16="http://schemas.microsoft.com/office/drawing/2014/main" id="{9E1AB932-7C7A-460B-C7D8-6A9A2CA87593}"/>
              </a:ext>
            </a:extLst>
          </p:cNvPr>
          <p:cNvSpPr/>
          <p:nvPr/>
        </p:nvSpPr>
        <p:spPr>
          <a:xfrm>
            <a:off x="6827348" y="3849602"/>
            <a:ext cx="2057400" cy="841203"/>
          </a:xfrm>
          <a:prstGeom prst="roundRect">
            <a:avLst/>
          </a:prstGeom>
          <a:solidFill>
            <a:srgbClr val="0072CE"/>
          </a:solidFill>
          <a:ln>
            <a:solidFill>
              <a:srgbClr val="007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Drop respondents whose working status is missing</a:t>
            </a:r>
          </a:p>
        </p:txBody>
      </p:sp>
      <p:sp>
        <p:nvSpPr>
          <p:cNvPr id="20" name="Right Arrow 19">
            <a:extLst>
              <a:ext uri="{FF2B5EF4-FFF2-40B4-BE49-F238E27FC236}">
                <a16:creationId xmlns:a16="http://schemas.microsoft.com/office/drawing/2014/main" id="{FD856A10-2AF3-6C88-8FF6-E386D25F6455}"/>
              </a:ext>
            </a:extLst>
          </p:cNvPr>
          <p:cNvSpPr/>
          <p:nvPr/>
        </p:nvSpPr>
        <p:spPr>
          <a:xfrm rot="5400000">
            <a:off x="7514736" y="3118458"/>
            <a:ext cx="647700" cy="558800"/>
          </a:xfrm>
          <a:prstGeom prst="rightArrow">
            <a:avLst/>
          </a:prstGeom>
          <a:solidFill>
            <a:srgbClr val="AAB7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B311330-F7D7-DDF8-3B59-656DEC117DE7}"/>
              </a:ext>
            </a:extLst>
          </p:cNvPr>
          <p:cNvSpPr/>
          <p:nvPr/>
        </p:nvSpPr>
        <p:spPr>
          <a:xfrm>
            <a:off x="9116523" y="3849601"/>
            <a:ext cx="2057400" cy="841203"/>
          </a:xfrm>
          <a:prstGeom prst="roundRect">
            <a:avLst/>
          </a:prstGeom>
          <a:solidFill>
            <a:schemeClr val="bg1"/>
          </a:solidFill>
          <a:ln>
            <a:solidFill>
              <a:srgbClr val="007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3,702 respondents left</a:t>
            </a:r>
          </a:p>
        </p:txBody>
      </p:sp>
      <p:sp>
        <p:nvSpPr>
          <p:cNvPr id="22" name="Right Arrow 21">
            <a:extLst>
              <a:ext uri="{FF2B5EF4-FFF2-40B4-BE49-F238E27FC236}">
                <a16:creationId xmlns:a16="http://schemas.microsoft.com/office/drawing/2014/main" id="{380A9A5A-22D1-DDA6-132A-D208A981A192}"/>
              </a:ext>
            </a:extLst>
          </p:cNvPr>
          <p:cNvSpPr/>
          <p:nvPr/>
        </p:nvSpPr>
        <p:spPr>
          <a:xfrm rot="5400000">
            <a:off x="7474858" y="4911735"/>
            <a:ext cx="647700" cy="558800"/>
          </a:xfrm>
          <a:prstGeom prst="rightArrow">
            <a:avLst/>
          </a:prstGeom>
          <a:solidFill>
            <a:srgbClr val="AAB7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35B1E4CD-D447-183F-DE00-5061FB9CCC66}"/>
              </a:ext>
            </a:extLst>
          </p:cNvPr>
          <p:cNvSpPr/>
          <p:nvPr/>
        </p:nvSpPr>
        <p:spPr>
          <a:xfrm>
            <a:off x="6827348" y="5732559"/>
            <a:ext cx="2057400" cy="841203"/>
          </a:xfrm>
          <a:prstGeom prst="roundRect">
            <a:avLst/>
          </a:prstGeom>
          <a:solidFill>
            <a:schemeClr val="bg1"/>
          </a:solidFill>
          <a:ln>
            <a:solidFill>
              <a:srgbClr val="007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3,702 respondents 10,227 observations</a:t>
            </a:r>
          </a:p>
        </p:txBody>
      </p:sp>
      <p:sp>
        <p:nvSpPr>
          <p:cNvPr id="24" name="U-Turn Arrow 23">
            <a:extLst>
              <a:ext uri="{FF2B5EF4-FFF2-40B4-BE49-F238E27FC236}">
                <a16:creationId xmlns:a16="http://schemas.microsoft.com/office/drawing/2014/main" id="{F4E7CC7C-DAC9-F74D-7F87-36D9BFFC8288}"/>
              </a:ext>
            </a:extLst>
          </p:cNvPr>
          <p:cNvSpPr/>
          <p:nvPr/>
        </p:nvSpPr>
        <p:spPr>
          <a:xfrm>
            <a:off x="5944698" y="1076813"/>
            <a:ext cx="2251075" cy="4604109"/>
          </a:xfrm>
          <a:prstGeom prst="uturnArrow">
            <a:avLst>
              <a:gd name="adj1" fmla="val 8779"/>
              <a:gd name="adj2" fmla="val 14792"/>
              <a:gd name="adj3" fmla="val 19707"/>
              <a:gd name="adj4" fmla="val 22331"/>
              <a:gd name="adj5" fmla="val 23645"/>
            </a:avLst>
          </a:prstGeom>
          <a:solidFill>
            <a:srgbClr val="AAB7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ight Arrow 26">
            <a:extLst>
              <a:ext uri="{FF2B5EF4-FFF2-40B4-BE49-F238E27FC236}">
                <a16:creationId xmlns:a16="http://schemas.microsoft.com/office/drawing/2014/main" id="{219203D5-66D7-3029-8288-437402AAA767}"/>
              </a:ext>
            </a:extLst>
          </p:cNvPr>
          <p:cNvSpPr/>
          <p:nvPr/>
        </p:nvSpPr>
        <p:spPr>
          <a:xfrm>
            <a:off x="5200065" y="5369832"/>
            <a:ext cx="647700" cy="558800"/>
          </a:xfrm>
          <a:prstGeom prst="rightArrow">
            <a:avLst/>
          </a:prstGeom>
          <a:solidFill>
            <a:srgbClr val="AAB7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753242"/>
      </p:ext>
    </p:extLst>
  </p:cSld>
  <p:clrMapOvr>
    <a:masterClrMapping/>
  </p:clrMapOvr>
  <mc:AlternateContent xmlns:mc="http://schemas.openxmlformats.org/markup-compatibility/2006" xmlns:p14="http://schemas.microsoft.com/office/powerpoint/2010/main">
    <mc:Choice Requires="p14">
      <p:transition spd="slow" p14:dur="2000" advTm="54076"/>
    </mc:Choice>
    <mc:Fallback xmlns="">
      <p:transition spd="slow" advTm="5407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C44033-17B8-A5D1-6FD1-0DC75E9D3979}"/>
              </a:ext>
            </a:extLst>
          </p:cNvPr>
          <p:cNvSpPr>
            <a:spLocks noGrp="1"/>
          </p:cNvSpPr>
          <p:nvPr>
            <p:ph type="title"/>
          </p:nvPr>
        </p:nvSpPr>
        <p:spPr>
          <a:xfrm>
            <a:off x="310051" y="58394"/>
            <a:ext cx="11230307" cy="1325563"/>
          </a:xfrm>
        </p:spPr>
        <p:txBody>
          <a:bodyPr/>
          <a:lstStyle/>
          <a:p>
            <a:r>
              <a:rPr lang="en-US" dirty="0">
                <a:solidFill>
                  <a:srgbClr val="0072CE"/>
                </a:solidFill>
              </a:rPr>
              <a:t>Methodology</a:t>
            </a:r>
          </a:p>
        </p:txBody>
      </p:sp>
      <p:grpSp>
        <p:nvGrpSpPr>
          <p:cNvPr id="2" name="Group 1">
            <a:extLst>
              <a:ext uri="{FF2B5EF4-FFF2-40B4-BE49-F238E27FC236}">
                <a16:creationId xmlns:a16="http://schemas.microsoft.com/office/drawing/2014/main" id="{EF112D83-F098-6BD8-491D-CDA57BF598A0}"/>
              </a:ext>
            </a:extLst>
          </p:cNvPr>
          <p:cNvGrpSpPr/>
          <p:nvPr/>
        </p:nvGrpSpPr>
        <p:grpSpPr>
          <a:xfrm>
            <a:off x="4904543" y="1299030"/>
            <a:ext cx="6426182" cy="1483764"/>
            <a:chOff x="996593" y="1313012"/>
            <a:chExt cx="6426182" cy="1483764"/>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4F53441-7CD6-B94D-CC14-E2DD5A741078}"/>
                    </a:ext>
                  </a:extLst>
                </p:cNvPr>
                <p:cNvSpPr txBox="1"/>
                <p:nvPr/>
              </p:nvSpPr>
              <p:spPr>
                <a:xfrm>
                  <a:off x="996593" y="1764921"/>
                  <a:ext cx="6426182"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𝐻𝑒𝑎𝑙𝑡h</m:t>
                            </m:r>
                          </m:e>
                          <m:sub>
                            <m:r>
                              <a:rPr lang="en-US" b="0" i="1" smtClean="0">
                                <a:latin typeface="Cambria Math" panose="02040503050406030204" pitchFamily="18" charset="0"/>
                              </a:rPr>
                              <m:t>𝑖𝑡</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sSub>
                          <m:sSubPr>
                            <m:ctrlPr>
                              <a:rPr lang="en-US" b="0" i="1" smtClean="0">
                                <a:solidFill>
                                  <a:srgbClr val="C22930"/>
                                </a:solidFill>
                                <a:latin typeface="Cambria Math" panose="02040503050406030204" pitchFamily="18" charset="0"/>
                                <a:ea typeface="Cambria Math" panose="02040503050406030204" pitchFamily="18" charset="0"/>
                              </a:rPr>
                            </m:ctrlPr>
                          </m:sSubPr>
                          <m:e>
                            <m:r>
                              <a:rPr lang="en-US" b="0" i="1" smtClean="0">
                                <a:solidFill>
                                  <a:srgbClr val="C22930"/>
                                </a:solidFill>
                                <a:latin typeface="Cambria Math" panose="02040503050406030204" pitchFamily="18" charset="0"/>
                                <a:ea typeface="Cambria Math" panose="02040503050406030204" pitchFamily="18" charset="0"/>
                              </a:rPr>
                              <m:t>𝛽</m:t>
                            </m:r>
                          </m:e>
                          <m:sub>
                            <m:r>
                              <a:rPr lang="en-US" b="0" i="1" smtClean="0">
                                <a:solidFill>
                                  <a:srgbClr val="C22930"/>
                                </a:solidFill>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𝑅𝑒𝑡𝑖𝑟𝑒𝑚𝑒𝑛𝑡</m:t>
                            </m:r>
                          </m:e>
                          <m:sub>
                            <m:r>
                              <a:rPr lang="en-US" b="0" i="1" smtClean="0">
                                <a:latin typeface="Cambria Math" panose="02040503050406030204" pitchFamily="18" charset="0"/>
                                <a:ea typeface="Cambria Math" panose="02040503050406030204" pitchFamily="18" charset="0"/>
                              </a:rPr>
                              <m:t>𝑖𝑡</m:t>
                            </m:r>
                          </m:sub>
                        </m:sSub>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𝑚</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𝐶𝑜𝑛𝑡𝑟𝑜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𝑚𝑖𝑡</m:t>
                                </m:r>
                              </m:sub>
                            </m:sSub>
                          </m:e>
                        </m:nary>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ea typeface="Cambria Math" panose="02040503050406030204" pitchFamily="18" charset="0"/>
                              </a:rPr>
                              <m:t>𝑖𝑡</m:t>
                            </m:r>
                          </m:sub>
                        </m:sSub>
                      </m:oMath>
                    </m:oMathPara>
                  </a14:m>
                  <a:endParaRPr lang="en-US" dirty="0"/>
                </a:p>
              </p:txBody>
            </p:sp>
          </mc:Choice>
          <mc:Fallback xmlns="">
            <p:sp>
              <p:nvSpPr>
                <p:cNvPr id="5" name="TextBox 4">
                  <a:extLst>
                    <a:ext uri="{FF2B5EF4-FFF2-40B4-BE49-F238E27FC236}">
                      <a16:creationId xmlns:a16="http://schemas.microsoft.com/office/drawing/2014/main" id="{E4F53441-7CD6-B94D-CC14-E2DD5A741078}"/>
                    </a:ext>
                  </a:extLst>
                </p:cNvPr>
                <p:cNvSpPr txBox="1">
                  <a:spLocks noRot="1" noChangeAspect="1" noMove="1" noResize="1" noEditPoints="1" noAdjustHandles="1" noChangeArrowheads="1" noChangeShapeType="1" noTextEdit="1"/>
                </p:cNvSpPr>
                <p:nvPr/>
              </p:nvSpPr>
              <p:spPr>
                <a:xfrm>
                  <a:off x="996593" y="1764921"/>
                  <a:ext cx="6426182" cy="672172"/>
                </a:xfrm>
                <a:prstGeom prst="rect">
                  <a:avLst/>
                </a:prstGeom>
                <a:blipFill>
                  <a:blip r:embed="rId3"/>
                  <a:stretch>
                    <a:fillRect t="-144444" b="-200000"/>
                  </a:stretch>
                </a:blipFill>
              </p:spPr>
              <p:txBody>
                <a:bodyPr/>
                <a:lstStyle/>
                <a:p>
                  <a:r>
                    <a:rPr lang="en-US">
                      <a:noFill/>
                    </a:rPr>
                    <a:t> </a:t>
                  </a:r>
                </a:p>
              </p:txBody>
            </p:sp>
          </mc:Fallback>
        </mc:AlternateContent>
        <p:sp>
          <p:nvSpPr>
            <p:cNvPr id="6" name="Curved Up Arrow 5">
              <a:extLst>
                <a:ext uri="{FF2B5EF4-FFF2-40B4-BE49-F238E27FC236}">
                  <a16:creationId xmlns:a16="http://schemas.microsoft.com/office/drawing/2014/main" id="{B016019D-5FED-8163-C75A-5DBE151D1A32}"/>
                </a:ext>
              </a:extLst>
            </p:cNvPr>
            <p:cNvSpPr/>
            <p:nvPr/>
          </p:nvSpPr>
          <p:spPr>
            <a:xfrm flipH="1">
              <a:off x="1237521" y="2280309"/>
              <a:ext cx="2032000" cy="516467"/>
            </a:xfrm>
            <a:prstGeom prst="curvedUpArrow">
              <a:avLst/>
            </a:prstGeom>
            <a:solidFill>
              <a:srgbClr val="0072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urved Up Arrow 6">
              <a:extLst>
                <a:ext uri="{FF2B5EF4-FFF2-40B4-BE49-F238E27FC236}">
                  <a16:creationId xmlns:a16="http://schemas.microsoft.com/office/drawing/2014/main" id="{E168616B-E7A4-8F0A-6FA4-79FAD00F97FD}"/>
                </a:ext>
              </a:extLst>
            </p:cNvPr>
            <p:cNvSpPr/>
            <p:nvPr/>
          </p:nvSpPr>
          <p:spPr>
            <a:xfrm rot="10800000" flipH="1">
              <a:off x="1279274" y="1313012"/>
              <a:ext cx="2032000" cy="516467"/>
            </a:xfrm>
            <a:prstGeom prst="curvedUpArrow">
              <a:avLst/>
            </a:prstGeom>
            <a:solidFill>
              <a:srgbClr val="C229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22930"/>
                </a:solidFill>
              </a:endParaRPr>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EE4662-AFD6-4280-9868-80F26650E38E}"/>
                  </a:ext>
                </a:extLst>
              </p:cNvPr>
              <p:cNvSpPr txBox="1"/>
              <p:nvPr/>
            </p:nvSpPr>
            <p:spPr>
              <a:xfrm>
                <a:off x="555955" y="1626621"/>
                <a:ext cx="3510890" cy="923330"/>
              </a:xfrm>
              <a:prstGeom prst="rect">
                <a:avLst/>
              </a:prstGeom>
              <a:noFill/>
            </p:spPr>
            <p:txBody>
              <a:bodyPr wrap="square" rtlCol="0">
                <a:spAutoFit/>
              </a:bodyPr>
              <a:lstStyle/>
              <a:p>
                <a:r>
                  <a:rPr lang="en-US" b="1" dirty="0">
                    <a:solidFill>
                      <a:srgbClr val="C22930"/>
                    </a:solidFill>
                  </a:rPr>
                  <a:t>Problem: Reverse Causality</a:t>
                </a:r>
              </a:p>
              <a:p>
                <a14:m>
                  <m:oMath xmlns:m="http://schemas.openxmlformats.org/officeDocument/2006/math">
                    <m:sSub>
                      <m:sSubPr>
                        <m:ctrlPr>
                          <a:rPr lang="en-US" b="0" i="1" smtClean="0">
                            <a:solidFill>
                              <a:srgbClr val="C22930"/>
                            </a:solidFill>
                            <a:latin typeface="Cambria Math" panose="02040503050406030204" pitchFamily="18" charset="0"/>
                            <a:ea typeface="Cambria Math" panose="02040503050406030204" pitchFamily="18" charset="0"/>
                          </a:rPr>
                        </m:ctrlPr>
                      </m:sSubPr>
                      <m:e>
                        <m:r>
                          <a:rPr lang="en-US" b="0" i="1" smtClean="0">
                            <a:solidFill>
                              <a:srgbClr val="C22930"/>
                            </a:solidFill>
                            <a:latin typeface="Cambria Math" panose="02040503050406030204" pitchFamily="18" charset="0"/>
                            <a:ea typeface="Cambria Math" panose="02040503050406030204" pitchFamily="18" charset="0"/>
                          </a:rPr>
                          <m:t>𝛽</m:t>
                        </m:r>
                      </m:e>
                      <m:sub>
                        <m:r>
                          <a:rPr lang="en-US" b="0" i="1" smtClean="0">
                            <a:solidFill>
                              <a:srgbClr val="C22930"/>
                            </a:solidFill>
                            <a:latin typeface="Cambria Math" panose="02040503050406030204" pitchFamily="18" charset="0"/>
                            <a:ea typeface="Cambria Math" panose="02040503050406030204" pitchFamily="18" charset="0"/>
                          </a:rPr>
                          <m:t>1</m:t>
                        </m:r>
                      </m:sub>
                    </m:sSub>
                  </m:oMath>
                </a14:m>
                <a:r>
                  <a:rPr lang="en-US" dirty="0">
                    <a:solidFill>
                      <a:srgbClr val="C22930"/>
                    </a:solidFill>
                  </a:rPr>
                  <a:t> will be inconsistently estimated</a:t>
                </a:r>
              </a:p>
            </p:txBody>
          </p:sp>
        </mc:Choice>
        <mc:Fallback xmlns="">
          <p:sp>
            <p:nvSpPr>
              <p:cNvPr id="8" name="TextBox 7">
                <a:extLst>
                  <a:ext uri="{FF2B5EF4-FFF2-40B4-BE49-F238E27FC236}">
                    <a16:creationId xmlns:a16="http://schemas.microsoft.com/office/drawing/2014/main" id="{AEEE4662-AFD6-4280-9868-80F26650E38E}"/>
                  </a:ext>
                </a:extLst>
              </p:cNvPr>
              <p:cNvSpPr txBox="1">
                <a:spLocks noRot="1" noChangeAspect="1" noMove="1" noResize="1" noEditPoints="1" noAdjustHandles="1" noChangeArrowheads="1" noChangeShapeType="1" noTextEdit="1"/>
              </p:cNvSpPr>
              <p:nvPr/>
            </p:nvSpPr>
            <p:spPr>
              <a:xfrm>
                <a:off x="555955" y="1626621"/>
                <a:ext cx="3510890" cy="923330"/>
              </a:xfrm>
              <a:prstGeom prst="rect">
                <a:avLst/>
              </a:prstGeom>
              <a:blipFill>
                <a:blip r:embed="rId4"/>
                <a:stretch>
                  <a:fillRect l="-1439" t="-4110" b="-958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CFFD43C-9719-6D6C-3AC0-64667B6161D0}"/>
              </a:ext>
            </a:extLst>
          </p:cNvPr>
          <p:cNvSpPr txBox="1"/>
          <p:nvPr/>
        </p:nvSpPr>
        <p:spPr>
          <a:xfrm>
            <a:off x="555955" y="4181632"/>
            <a:ext cx="3395133" cy="1200329"/>
          </a:xfrm>
          <a:prstGeom prst="rect">
            <a:avLst/>
          </a:prstGeom>
          <a:noFill/>
        </p:spPr>
        <p:txBody>
          <a:bodyPr wrap="square" rtlCol="0">
            <a:spAutoFit/>
          </a:bodyPr>
          <a:lstStyle/>
          <a:p>
            <a:r>
              <a:rPr lang="en-US" b="1" dirty="0">
                <a:solidFill>
                  <a:srgbClr val="0072CE"/>
                </a:solidFill>
              </a:rPr>
              <a:t>Solution: Fuzzy RD</a:t>
            </a:r>
            <a:endParaRPr lang="en-US" dirty="0">
              <a:solidFill>
                <a:srgbClr val="0072CE"/>
              </a:solidFill>
            </a:endParaRPr>
          </a:p>
          <a:p>
            <a:r>
              <a:rPr lang="en-US" dirty="0">
                <a:solidFill>
                  <a:srgbClr val="0072CE"/>
                </a:solidFill>
              </a:rPr>
              <a:t>Male citizens begin to receive a pension at the age of 60, while female citizens at the age of 55.</a:t>
            </a:r>
          </a:p>
        </p:txBody>
      </p:sp>
      <p:pic>
        <p:nvPicPr>
          <p:cNvPr id="11" name="Picture 10">
            <a:extLst>
              <a:ext uri="{FF2B5EF4-FFF2-40B4-BE49-F238E27FC236}">
                <a16:creationId xmlns:a16="http://schemas.microsoft.com/office/drawing/2014/main" id="{0A20F034-9A7A-05E8-F242-E1D2D14D2126}"/>
              </a:ext>
            </a:extLst>
          </p:cNvPr>
          <p:cNvPicPr>
            <a:picLocks noChangeAspect="1"/>
          </p:cNvPicPr>
          <p:nvPr/>
        </p:nvPicPr>
        <p:blipFill>
          <a:blip r:embed="rId5"/>
          <a:stretch>
            <a:fillRect/>
          </a:stretch>
        </p:blipFill>
        <p:spPr>
          <a:xfrm>
            <a:off x="4064000" y="3596763"/>
            <a:ext cx="7772400" cy="2924065"/>
          </a:xfrm>
          <a:prstGeom prst="rect">
            <a:avLst/>
          </a:prstGeom>
        </p:spPr>
      </p:pic>
      <p:sp>
        <p:nvSpPr>
          <p:cNvPr id="12" name="Chevron 11">
            <a:extLst>
              <a:ext uri="{FF2B5EF4-FFF2-40B4-BE49-F238E27FC236}">
                <a16:creationId xmlns:a16="http://schemas.microsoft.com/office/drawing/2014/main" id="{F572A49F-DB41-0EA3-5482-647E48C5935D}"/>
              </a:ext>
            </a:extLst>
          </p:cNvPr>
          <p:cNvSpPr/>
          <p:nvPr/>
        </p:nvSpPr>
        <p:spPr>
          <a:xfrm rot="5400000">
            <a:off x="5881143" y="-2149331"/>
            <a:ext cx="429713" cy="10614377"/>
          </a:xfrm>
          <a:prstGeom prst="chevron">
            <a:avLst>
              <a:gd name="adj" fmla="val 78070"/>
            </a:avLst>
          </a:prstGeom>
          <a:solidFill>
            <a:srgbClr val="0072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6F3CB424-D09D-D210-BD2E-BCDA62B0EB80}"/>
              </a:ext>
            </a:extLst>
          </p:cNvPr>
          <p:cNvSpPr>
            <a:spLocks noGrp="1"/>
          </p:cNvSpPr>
          <p:nvPr>
            <p:ph type="sldNum" sz="quarter" idx="12"/>
          </p:nvPr>
        </p:nvSpPr>
        <p:spPr/>
        <p:txBody>
          <a:bodyPr/>
          <a:lstStyle/>
          <a:p>
            <a:fld id="{F716A6F1-D647-9C45-A712-AA01E467D822}" type="slidenum">
              <a:rPr lang="en-US" smtClean="0"/>
              <a:t>6</a:t>
            </a:fld>
            <a:endParaRPr lang="en-US"/>
          </a:p>
        </p:txBody>
      </p:sp>
    </p:spTree>
    <p:extLst>
      <p:ext uri="{BB962C8B-B14F-4D97-AF65-F5344CB8AC3E}">
        <p14:creationId xmlns:p14="http://schemas.microsoft.com/office/powerpoint/2010/main" val="1420621742"/>
      </p:ext>
    </p:extLst>
  </p:cSld>
  <p:clrMapOvr>
    <a:masterClrMapping/>
  </p:clrMapOvr>
  <mc:AlternateContent xmlns:mc="http://schemas.openxmlformats.org/markup-compatibility/2006" xmlns:p14="http://schemas.microsoft.com/office/powerpoint/2010/main">
    <mc:Choice Requires="p14">
      <p:transition spd="slow" p14:dur="2000" advTm="73643"/>
    </mc:Choice>
    <mc:Fallback xmlns="">
      <p:transition spd="slow" advTm="7364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FB0724-6EC0-B575-E9F8-3D79A340B0F4}"/>
              </a:ext>
            </a:extLst>
          </p:cNvPr>
          <p:cNvSpPr txBox="1">
            <a:spLocks/>
          </p:cNvSpPr>
          <p:nvPr/>
        </p:nvSpPr>
        <p:spPr>
          <a:xfrm>
            <a:off x="310052" y="583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2CE"/>
                </a:solidFill>
              </a:rPr>
              <a:t>Methodology - Variable</a:t>
            </a:r>
          </a:p>
        </p:txBody>
      </p:sp>
      <p:sp>
        <p:nvSpPr>
          <p:cNvPr id="4" name="Slide Number Placeholder 3">
            <a:extLst>
              <a:ext uri="{FF2B5EF4-FFF2-40B4-BE49-F238E27FC236}">
                <a16:creationId xmlns:a16="http://schemas.microsoft.com/office/drawing/2014/main" id="{31F78465-FBC3-FC32-E648-6ABE631443D1}"/>
              </a:ext>
            </a:extLst>
          </p:cNvPr>
          <p:cNvSpPr>
            <a:spLocks noGrp="1"/>
          </p:cNvSpPr>
          <p:nvPr>
            <p:ph type="sldNum" sz="quarter" idx="12"/>
          </p:nvPr>
        </p:nvSpPr>
        <p:spPr/>
        <p:txBody>
          <a:bodyPr/>
          <a:lstStyle/>
          <a:p>
            <a:fld id="{F716A6F1-D647-9C45-A712-AA01E467D822}" type="slidenum">
              <a:rPr lang="en-US" smtClean="0"/>
              <a:t>7</a:t>
            </a:fld>
            <a:endParaRPr lang="en-US"/>
          </a:p>
        </p:txBody>
      </p:sp>
      <p:graphicFrame>
        <p:nvGraphicFramePr>
          <p:cNvPr id="7" name="Table 6">
            <a:extLst>
              <a:ext uri="{FF2B5EF4-FFF2-40B4-BE49-F238E27FC236}">
                <a16:creationId xmlns:a16="http://schemas.microsoft.com/office/drawing/2014/main" id="{D5BCA38A-BDB4-E8F5-A4C5-765D2468101E}"/>
              </a:ext>
            </a:extLst>
          </p:cNvPr>
          <p:cNvGraphicFramePr>
            <a:graphicFrameLocks noGrp="1"/>
          </p:cNvGraphicFramePr>
          <p:nvPr>
            <p:extLst>
              <p:ext uri="{D42A27DB-BD31-4B8C-83A1-F6EECF244321}">
                <p14:modId xmlns:p14="http://schemas.microsoft.com/office/powerpoint/2010/main" val="325959506"/>
              </p:ext>
            </p:extLst>
          </p:nvPr>
        </p:nvGraphicFramePr>
        <p:xfrm>
          <a:off x="668106" y="1383957"/>
          <a:ext cx="10855788" cy="3484880"/>
        </p:xfrm>
        <a:graphic>
          <a:graphicData uri="http://schemas.openxmlformats.org/drawingml/2006/table">
            <a:tbl>
              <a:tblPr firstRow="1" bandRow="1">
                <a:tableStyleId>{5C22544A-7EE6-4342-B048-85BDC9FD1C3A}</a:tableStyleId>
              </a:tblPr>
              <a:tblGrid>
                <a:gridCol w="1762588">
                  <a:extLst>
                    <a:ext uri="{9D8B030D-6E8A-4147-A177-3AD203B41FA5}">
                      <a16:colId xmlns:a16="http://schemas.microsoft.com/office/drawing/2014/main" val="1038322289"/>
                    </a:ext>
                  </a:extLst>
                </a:gridCol>
                <a:gridCol w="1300480">
                  <a:extLst>
                    <a:ext uri="{9D8B030D-6E8A-4147-A177-3AD203B41FA5}">
                      <a16:colId xmlns:a16="http://schemas.microsoft.com/office/drawing/2014/main" val="3182144381"/>
                    </a:ext>
                  </a:extLst>
                </a:gridCol>
                <a:gridCol w="7792720">
                  <a:extLst>
                    <a:ext uri="{9D8B030D-6E8A-4147-A177-3AD203B41FA5}">
                      <a16:colId xmlns:a16="http://schemas.microsoft.com/office/drawing/2014/main" val="563293526"/>
                    </a:ext>
                  </a:extLst>
                </a:gridCol>
              </a:tblGrid>
              <a:tr h="258477">
                <a:tc>
                  <a:txBody>
                    <a:bodyPr/>
                    <a:lstStyle/>
                    <a:p>
                      <a:r>
                        <a:rPr lang="en-US" sz="1600" dirty="0"/>
                        <a:t>Variable</a:t>
                      </a:r>
                    </a:p>
                  </a:txBody>
                  <a:tcPr>
                    <a:solidFill>
                      <a:srgbClr val="0072CE"/>
                    </a:solidFill>
                  </a:tcPr>
                </a:tc>
                <a:tc>
                  <a:txBody>
                    <a:bodyPr/>
                    <a:lstStyle/>
                    <a:p>
                      <a:r>
                        <a:rPr lang="en-US" sz="1600" dirty="0"/>
                        <a:t>Distribution</a:t>
                      </a:r>
                    </a:p>
                  </a:txBody>
                  <a:tcPr>
                    <a:solidFill>
                      <a:srgbClr val="0072CE"/>
                    </a:solidFill>
                  </a:tcPr>
                </a:tc>
                <a:tc>
                  <a:txBody>
                    <a:bodyPr/>
                    <a:lstStyle/>
                    <a:p>
                      <a:r>
                        <a:rPr lang="en-US" sz="1600" dirty="0"/>
                        <a:t>Explanation</a:t>
                      </a:r>
                    </a:p>
                  </a:txBody>
                  <a:tcPr>
                    <a:solidFill>
                      <a:srgbClr val="0072CE"/>
                    </a:solidFill>
                  </a:tcPr>
                </a:tc>
                <a:extLst>
                  <a:ext uri="{0D108BD9-81ED-4DB2-BD59-A6C34878D82A}">
                    <a16:rowId xmlns:a16="http://schemas.microsoft.com/office/drawing/2014/main" val="2042039093"/>
                  </a:ext>
                </a:extLst>
              </a:tr>
              <a:tr h="248317">
                <a:tc gridSpan="3">
                  <a:txBody>
                    <a:bodyPr/>
                    <a:lstStyle/>
                    <a:p>
                      <a:r>
                        <a:rPr lang="en-US" sz="1600" b="1" dirty="0">
                          <a:solidFill>
                            <a:schemeClr val="bg1"/>
                          </a:solidFill>
                        </a:rPr>
                        <a:t>Dependent Variables</a:t>
                      </a:r>
                    </a:p>
                  </a:txBody>
                  <a:tcPr>
                    <a:solidFill>
                      <a:schemeClr val="accent3">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93840657"/>
                  </a:ext>
                </a:extLst>
              </a:tr>
              <a:tr h="370840">
                <a:tc>
                  <a:txBody>
                    <a:bodyPr/>
                    <a:lstStyle/>
                    <a:p>
                      <a:r>
                        <a:rPr lang="en-US" sz="1600" dirty="0"/>
                        <a:t>Self-reported health</a:t>
                      </a:r>
                    </a:p>
                  </a:txBody>
                  <a:tcPr/>
                </a:tc>
                <a:tc>
                  <a:txBody>
                    <a:bodyPr/>
                    <a:lstStyle/>
                    <a:p>
                      <a:r>
                        <a:rPr lang="en-US" sz="1600" dirty="0"/>
                        <a:t>Binomial</a:t>
                      </a:r>
                    </a:p>
                  </a:txBody>
                  <a:tcPr/>
                </a:tc>
                <a:tc>
                  <a:txBody>
                    <a:bodyPr/>
                    <a:lstStyle/>
                    <a:p>
                      <a:r>
                        <a:rPr lang="en-US" sz="1600"/>
                        <a:t>Subjective assessment of the health status on a 5-grade scale, and converted to a dummy variable. The Cut-off is decided based on the literature review</a:t>
                      </a:r>
                      <a:endParaRPr lang="en-US" sz="1600" dirty="0"/>
                    </a:p>
                  </a:txBody>
                  <a:tcPr/>
                </a:tc>
                <a:extLst>
                  <a:ext uri="{0D108BD9-81ED-4DB2-BD59-A6C34878D82A}">
                    <a16:rowId xmlns:a16="http://schemas.microsoft.com/office/drawing/2014/main" val="4036502654"/>
                  </a:ext>
                </a:extLst>
              </a:tr>
              <a:tr h="370840">
                <a:tc>
                  <a:txBody>
                    <a:bodyPr/>
                    <a:lstStyle/>
                    <a:p>
                      <a:r>
                        <a:rPr lang="en-US" sz="1600" dirty="0"/>
                        <a:t>Depression</a:t>
                      </a:r>
                    </a:p>
                  </a:txBody>
                  <a:tcPr/>
                </a:tc>
                <a:tc>
                  <a:txBody>
                    <a:bodyPr/>
                    <a:lstStyle/>
                    <a:p>
                      <a:r>
                        <a:rPr lang="en-US" sz="1600"/>
                        <a:t>Binomial</a:t>
                      </a:r>
                      <a:endParaRPr lang="en-US" sz="1600" dirty="0"/>
                    </a:p>
                  </a:txBody>
                  <a:tcPr/>
                </a:tc>
                <a:tc>
                  <a:txBody>
                    <a:bodyPr/>
                    <a:lstStyle/>
                    <a:p>
                      <a:r>
                        <a:rPr lang="en-US" sz="1600"/>
                        <a:t>CES-D-10</a:t>
                      </a:r>
                      <a:r>
                        <a:rPr lang="zh-CN" altLang="en-US" sz="1600"/>
                        <a:t> </a:t>
                      </a:r>
                      <a:r>
                        <a:rPr lang="en-US" altLang="zh-CN" sz="1600"/>
                        <a:t>score is calculated and converted to a dummy variable. </a:t>
                      </a:r>
                      <a:r>
                        <a:rPr lang="en-US" sz="1600"/>
                        <a:t>The Cut-off is decided based on the literature review</a:t>
                      </a:r>
                      <a:endParaRPr lang="en-US" sz="1600" dirty="0"/>
                    </a:p>
                  </a:txBody>
                  <a:tcPr/>
                </a:tc>
                <a:extLst>
                  <a:ext uri="{0D108BD9-81ED-4DB2-BD59-A6C34878D82A}">
                    <a16:rowId xmlns:a16="http://schemas.microsoft.com/office/drawing/2014/main" val="4163962019"/>
                  </a:ext>
                </a:extLst>
              </a:tr>
              <a:tr h="370840">
                <a:tc>
                  <a:txBody>
                    <a:bodyPr/>
                    <a:lstStyle/>
                    <a:p>
                      <a:r>
                        <a:rPr lang="en-US" sz="1600" dirty="0"/>
                        <a:t>Cognition</a:t>
                      </a:r>
                    </a:p>
                  </a:txBody>
                  <a:tcPr/>
                </a:tc>
                <a:tc>
                  <a:txBody>
                    <a:bodyPr/>
                    <a:lstStyle/>
                    <a:p>
                      <a:r>
                        <a:rPr lang="en-US" sz="1600" dirty="0"/>
                        <a:t>Gaussian</a:t>
                      </a:r>
                    </a:p>
                  </a:txBody>
                  <a:tcPr/>
                </a:tc>
                <a:tc>
                  <a:txBody>
                    <a:bodyPr/>
                    <a:lstStyle/>
                    <a:p>
                      <a:r>
                        <a:rPr lang="en-US" sz="1600" dirty="0"/>
                        <a:t>MoCA score is calculated based on the interviewee’s response</a:t>
                      </a:r>
                    </a:p>
                  </a:txBody>
                  <a:tcPr/>
                </a:tc>
                <a:extLst>
                  <a:ext uri="{0D108BD9-81ED-4DB2-BD59-A6C34878D82A}">
                    <a16:rowId xmlns:a16="http://schemas.microsoft.com/office/drawing/2014/main" val="3687701975"/>
                  </a:ext>
                </a:extLst>
              </a:tr>
              <a:tr h="253397">
                <a:tc gridSpan="3">
                  <a:txBody>
                    <a:bodyPr/>
                    <a:lstStyle/>
                    <a:p>
                      <a:r>
                        <a:rPr lang="en-US" sz="1600" b="1" dirty="0">
                          <a:solidFill>
                            <a:schemeClr val="bg1"/>
                          </a:solidFill>
                        </a:rPr>
                        <a:t>Variable of Interest and Instrumental / Forcing Variable</a:t>
                      </a:r>
                    </a:p>
                  </a:txBody>
                  <a:tcPr>
                    <a:solidFill>
                      <a:schemeClr val="accent3">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47130163"/>
                  </a:ext>
                </a:extLst>
              </a:tr>
              <a:tr h="370840">
                <a:tc>
                  <a:txBody>
                    <a:bodyPr/>
                    <a:lstStyle/>
                    <a:p>
                      <a:r>
                        <a:rPr lang="en-US" sz="1600" dirty="0"/>
                        <a:t>Retirement</a:t>
                      </a:r>
                    </a:p>
                  </a:txBody>
                  <a:tcPr/>
                </a:tc>
                <a:tc>
                  <a:txBody>
                    <a:bodyPr/>
                    <a:lstStyle/>
                    <a:p>
                      <a:r>
                        <a:rPr lang="en-US" sz="1600"/>
                        <a:t>Binomial</a:t>
                      </a:r>
                      <a:endParaRPr lang="en-US" sz="1600" dirty="0"/>
                    </a:p>
                  </a:txBody>
                  <a:tcPr/>
                </a:tc>
                <a:tc>
                  <a:txBody>
                    <a:bodyPr/>
                    <a:lstStyle/>
                    <a:p>
                      <a:r>
                        <a:rPr lang="en-US" sz="1600" dirty="0"/>
                        <a:t>If the respondent reported as retired</a:t>
                      </a:r>
                    </a:p>
                  </a:txBody>
                  <a:tcPr/>
                </a:tc>
                <a:extLst>
                  <a:ext uri="{0D108BD9-81ED-4DB2-BD59-A6C34878D82A}">
                    <a16:rowId xmlns:a16="http://schemas.microsoft.com/office/drawing/2014/main" val="1493647826"/>
                  </a:ext>
                </a:extLst>
              </a:tr>
              <a:tr h="370840">
                <a:tc>
                  <a:txBody>
                    <a:bodyPr/>
                    <a:lstStyle/>
                    <a:p>
                      <a:r>
                        <a:rPr lang="en-US" sz="1600" dirty="0"/>
                        <a:t>If age above the cut off</a:t>
                      </a:r>
                    </a:p>
                  </a:txBody>
                  <a:tcPr/>
                </a:tc>
                <a:tc>
                  <a:txBody>
                    <a:bodyPr/>
                    <a:lstStyle/>
                    <a:p>
                      <a:r>
                        <a:rPr lang="en-US" sz="1600" dirty="0"/>
                        <a:t>Binomial</a:t>
                      </a:r>
                    </a:p>
                  </a:txBody>
                  <a:tcPr/>
                </a:tc>
                <a:tc>
                  <a:txBody>
                    <a:bodyPr/>
                    <a:lstStyle/>
                    <a:p>
                      <a:r>
                        <a:rPr lang="en-US" sz="1600" dirty="0"/>
                        <a:t>If male above 60 and female above 55</a:t>
                      </a:r>
                    </a:p>
                  </a:txBody>
                  <a:tcPr/>
                </a:tc>
                <a:extLst>
                  <a:ext uri="{0D108BD9-81ED-4DB2-BD59-A6C34878D82A}">
                    <a16:rowId xmlns:a16="http://schemas.microsoft.com/office/drawing/2014/main" val="2487461174"/>
                  </a:ext>
                </a:extLst>
              </a:tr>
            </a:tbl>
          </a:graphicData>
        </a:graphic>
      </p:graphicFrame>
    </p:spTree>
    <p:extLst>
      <p:ext uri="{BB962C8B-B14F-4D97-AF65-F5344CB8AC3E}">
        <p14:creationId xmlns:p14="http://schemas.microsoft.com/office/powerpoint/2010/main" val="238348318"/>
      </p:ext>
    </p:extLst>
  </p:cSld>
  <p:clrMapOvr>
    <a:masterClrMapping/>
  </p:clrMapOvr>
  <mc:AlternateContent xmlns:mc="http://schemas.openxmlformats.org/markup-compatibility/2006" xmlns:p14="http://schemas.microsoft.com/office/powerpoint/2010/main">
    <mc:Choice Requires="p14">
      <p:transition spd="slow" p14:dur="2000" advTm="78125"/>
    </mc:Choice>
    <mc:Fallback xmlns="">
      <p:transition spd="slow" advTm="7812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1200-A6DF-DB97-CCF7-6E476F889B1D}"/>
              </a:ext>
            </a:extLst>
          </p:cNvPr>
          <p:cNvSpPr>
            <a:spLocks noGrp="1"/>
          </p:cNvSpPr>
          <p:nvPr>
            <p:ph type="sldNum" sz="quarter" idx="12"/>
          </p:nvPr>
        </p:nvSpPr>
        <p:spPr/>
        <p:txBody>
          <a:bodyPr/>
          <a:lstStyle/>
          <a:p>
            <a:fld id="{F716A6F1-D647-9C45-A712-AA01E467D822}" type="slidenum">
              <a:rPr lang="en-US" smtClean="0"/>
              <a:t>8</a:t>
            </a:fld>
            <a:endParaRPr lang="en-US"/>
          </a:p>
        </p:txBody>
      </p:sp>
      <p:sp>
        <p:nvSpPr>
          <p:cNvPr id="5" name="Title 1">
            <a:extLst>
              <a:ext uri="{FF2B5EF4-FFF2-40B4-BE49-F238E27FC236}">
                <a16:creationId xmlns:a16="http://schemas.microsoft.com/office/drawing/2014/main" id="{DDBD2FCB-CAE9-5BDA-EC52-3040B31BAF06}"/>
              </a:ext>
            </a:extLst>
          </p:cNvPr>
          <p:cNvSpPr txBox="1">
            <a:spLocks/>
          </p:cNvSpPr>
          <p:nvPr/>
        </p:nvSpPr>
        <p:spPr>
          <a:xfrm>
            <a:off x="310052" y="583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2CE"/>
                </a:solidFill>
              </a:rPr>
              <a:t>Methodology - Variables</a:t>
            </a:r>
          </a:p>
        </p:txBody>
      </p:sp>
      <p:pic>
        <p:nvPicPr>
          <p:cNvPr id="6" name="Picture 5" descr="A blue and red pie chart with white text&#10;&#10;Description automatically generated">
            <a:extLst>
              <a:ext uri="{FF2B5EF4-FFF2-40B4-BE49-F238E27FC236}">
                <a16:creationId xmlns:a16="http://schemas.microsoft.com/office/drawing/2014/main" id="{A869E6A0-D88F-37F4-F095-987BE1BEEE44}"/>
              </a:ext>
            </a:extLst>
          </p:cNvPr>
          <p:cNvPicPr>
            <a:picLocks noChangeAspect="1"/>
          </p:cNvPicPr>
          <p:nvPr/>
        </p:nvPicPr>
        <p:blipFill rotWithShape="1">
          <a:blip r:embed="rId3"/>
          <a:srcRect l="5999" r="30579"/>
          <a:stretch/>
        </p:blipFill>
        <p:spPr>
          <a:xfrm>
            <a:off x="4522287" y="1052376"/>
            <a:ext cx="2771754" cy="2661921"/>
          </a:xfrm>
          <a:prstGeom prst="rect">
            <a:avLst/>
          </a:prstGeom>
        </p:spPr>
      </p:pic>
      <p:pic>
        <p:nvPicPr>
          <p:cNvPr id="7" name="Picture 6" descr="A graph with a red line&#10;&#10;Description automatically generated">
            <a:extLst>
              <a:ext uri="{FF2B5EF4-FFF2-40B4-BE49-F238E27FC236}">
                <a16:creationId xmlns:a16="http://schemas.microsoft.com/office/drawing/2014/main" id="{3AB6C233-509F-D048-41B6-0E15A266953B}"/>
              </a:ext>
            </a:extLst>
          </p:cNvPr>
          <p:cNvPicPr>
            <a:picLocks noChangeAspect="1"/>
          </p:cNvPicPr>
          <p:nvPr/>
        </p:nvPicPr>
        <p:blipFill>
          <a:blip r:embed="rId4"/>
          <a:stretch>
            <a:fillRect/>
          </a:stretch>
        </p:blipFill>
        <p:spPr>
          <a:xfrm>
            <a:off x="7908705" y="1032015"/>
            <a:ext cx="4229112" cy="2803832"/>
          </a:xfrm>
          <a:prstGeom prst="rect">
            <a:avLst/>
          </a:prstGeom>
        </p:spPr>
      </p:pic>
      <p:pic>
        <p:nvPicPr>
          <p:cNvPr id="8" name="Picture 7" descr="A pie chart with text overlay&#10;&#10;Description automatically generated">
            <a:extLst>
              <a:ext uri="{FF2B5EF4-FFF2-40B4-BE49-F238E27FC236}">
                <a16:creationId xmlns:a16="http://schemas.microsoft.com/office/drawing/2014/main" id="{A7DB2624-1992-9E33-3CA3-BA6B83B62BD9}"/>
              </a:ext>
            </a:extLst>
          </p:cNvPr>
          <p:cNvPicPr>
            <a:picLocks noChangeAspect="1"/>
          </p:cNvPicPr>
          <p:nvPr/>
        </p:nvPicPr>
        <p:blipFill rotWithShape="1">
          <a:blip r:embed="rId5"/>
          <a:srcRect l="7234" r="27082"/>
          <a:stretch/>
        </p:blipFill>
        <p:spPr>
          <a:xfrm>
            <a:off x="1264985" y="3790783"/>
            <a:ext cx="3140190" cy="2868431"/>
          </a:xfrm>
          <a:prstGeom prst="rect">
            <a:avLst/>
          </a:prstGeom>
        </p:spPr>
      </p:pic>
      <p:pic>
        <p:nvPicPr>
          <p:cNvPr id="9" name="Picture 8">
            <a:extLst>
              <a:ext uri="{FF2B5EF4-FFF2-40B4-BE49-F238E27FC236}">
                <a16:creationId xmlns:a16="http://schemas.microsoft.com/office/drawing/2014/main" id="{6344514A-EE5D-3445-F2CB-BF6BBCBDA385}"/>
              </a:ext>
            </a:extLst>
          </p:cNvPr>
          <p:cNvPicPr>
            <a:picLocks noChangeAspect="1"/>
          </p:cNvPicPr>
          <p:nvPr/>
        </p:nvPicPr>
        <p:blipFill rotWithShape="1">
          <a:blip r:embed="rId6"/>
          <a:srcRect r="29947"/>
          <a:stretch/>
        </p:blipFill>
        <p:spPr>
          <a:xfrm>
            <a:off x="133951" y="1052376"/>
            <a:ext cx="3137998" cy="2687700"/>
          </a:xfrm>
          <a:prstGeom prst="rect">
            <a:avLst/>
          </a:prstGeom>
        </p:spPr>
      </p:pic>
      <p:pic>
        <p:nvPicPr>
          <p:cNvPr id="11" name="Picture 10">
            <a:extLst>
              <a:ext uri="{FF2B5EF4-FFF2-40B4-BE49-F238E27FC236}">
                <a16:creationId xmlns:a16="http://schemas.microsoft.com/office/drawing/2014/main" id="{BAC5846A-78EC-2231-7503-36CCF67D87F3}"/>
              </a:ext>
            </a:extLst>
          </p:cNvPr>
          <p:cNvPicPr>
            <a:picLocks noChangeAspect="1"/>
          </p:cNvPicPr>
          <p:nvPr/>
        </p:nvPicPr>
        <p:blipFill rotWithShape="1">
          <a:blip r:embed="rId7"/>
          <a:srcRect l="5281" r="29035"/>
          <a:stretch/>
        </p:blipFill>
        <p:spPr>
          <a:xfrm>
            <a:off x="5617736" y="3766629"/>
            <a:ext cx="3111735" cy="2842438"/>
          </a:xfrm>
          <a:prstGeom prst="rect">
            <a:avLst/>
          </a:prstGeom>
        </p:spPr>
      </p:pic>
      <p:sp>
        <p:nvSpPr>
          <p:cNvPr id="12" name="Rectangle 11">
            <a:extLst>
              <a:ext uri="{FF2B5EF4-FFF2-40B4-BE49-F238E27FC236}">
                <a16:creationId xmlns:a16="http://schemas.microsoft.com/office/drawing/2014/main" id="{3B95BEAA-9D17-6388-B152-6EB27FDF8CF8}"/>
              </a:ext>
            </a:extLst>
          </p:cNvPr>
          <p:cNvSpPr/>
          <p:nvPr/>
        </p:nvSpPr>
        <p:spPr>
          <a:xfrm>
            <a:off x="6511223" y="3766629"/>
            <a:ext cx="1175452" cy="2158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if above cut-off</a:t>
            </a:r>
          </a:p>
        </p:txBody>
      </p:sp>
      <p:grpSp>
        <p:nvGrpSpPr>
          <p:cNvPr id="17" name="Group 16">
            <a:extLst>
              <a:ext uri="{FF2B5EF4-FFF2-40B4-BE49-F238E27FC236}">
                <a16:creationId xmlns:a16="http://schemas.microsoft.com/office/drawing/2014/main" id="{D9DB8F52-B6C1-5F20-D38D-2F56FB037A41}"/>
              </a:ext>
            </a:extLst>
          </p:cNvPr>
          <p:cNvGrpSpPr/>
          <p:nvPr/>
        </p:nvGrpSpPr>
        <p:grpSpPr>
          <a:xfrm>
            <a:off x="3116275" y="3009448"/>
            <a:ext cx="1753426" cy="451709"/>
            <a:chOff x="3252538" y="2197558"/>
            <a:chExt cx="1753426" cy="451709"/>
          </a:xfrm>
        </p:grpSpPr>
        <p:sp>
          <p:nvSpPr>
            <p:cNvPr id="2" name="Rectangle 1">
              <a:extLst>
                <a:ext uri="{FF2B5EF4-FFF2-40B4-BE49-F238E27FC236}">
                  <a16:creationId xmlns:a16="http://schemas.microsoft.com/office/drawing/2014/main" id="{FBA92F38-A635-F207-7A46-18D63AB20C07}"/>
                </a:ext>
              </a:extLst>
            </p:cNvPr>
            <p:cNvSpPr/>
            <p:nvPr/>
          </p:nvSpPr>
          <p:spPr>
            <a:xfrm>
              <a:off x="3252538" y="2224507"/>
              <a:ext cx="476250" cy="161925"/>
            </a:xfrm>
            <a:prstGeom prst="rect">
              <a:avLst/>
            </a:prstGeom>
            <a:solidFill>
              <a:srgbClr val="319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6DB9D3C-5230-9D7B-D80F-ACB3B6143CA2}"/>
                </a:ext>
              </a:extLst>
            </p:cNvPr>
            <p:cNvSpPr/>
            <p:nvPr/>
          </p:nvSpPr>
          <p:spPr>
            <a:xfrm>
              <a:off x="3252538" y="2455329"/>
              <a:ext cx="476250" cy="161925"/>
            </a:xfrm>
            <a:prstGeom prst="rect">
              <a:avLst/>
            </a:prstGeom>
            <a:solidFill>
              <a:srgbClr val="D928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117F11-DF39-FFD6-47B5-BAE9415DD430}"/>
                </a:ext>
              </a:extLst>
            </p:cNvPr>
            <p:cNvSpPr/>
            <p:nvPr/>
          </p:nvSpPr>
          <p:spPr>
            <a:xfrm>
              <a:off x="3628212" y="2197558"/>
              <a:ext cx="1224107" cy="2158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Good, Very Good</a:t>
              </a:r>
            </a:p>
          </p:txBody>
        </p:sp>
        <p:sp>
          <p:nvSpPr>
            <p:cNvPr id="16" name="Rectangle 15">
              <a:extLst>
                <a:ext uri="{FF2B5EF4-FFF2-40B4-BE49-F238E27FC236}">
                  <a16:creationId xmlns:a16="http://schemas.microsoft.com/office/drawing/2014/main" id="{7411F62F-98CB-95DE-A41E-0B25F427C7B6}"/>
                </a:ext>
              </a:extLst>
            </p:cNvPr>
            <p:cNvSpPr/>
            <p:nvPr/>
          </p:nvSpPr>
          <p:spPr>
            <a:xfrm>
              <a:off x="3590938" y="2433445"/>
              <a:ext cx="1415026" cy="2158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Fair, Bad, Very Bad</a:t>
              </a:r>
            </a:p>
          </p:txBody>
        </p:sp>
      </p:grpSp>
      <p:grpSp>
        <p:nvGrpSpPr>
          <p:cNvPr id="18" name="Group 17">
            <a:extLst>
              <a:ext uri="{FF2B5EF4-FFF2-40B4-BE49-F238E27FC236}">
                <a16:creationId xmlns:a16="http://schemas.microsoft.com/office/drawing/2014/main" id="{89B69B55-6044-A518-5FCE-F4A1033AB1FB}"/>
              </a:ext>
            </a:extLst>
          </p:cNvPr>
          <p:cNvGrpSpPr/>
          <p:nvPr/>
        </p:nvGrpSpPr>
        <p:grpSpPr>
          <a:xfrm>
            <a:off x="6835692" y="3156008"/>
            <a:ext cx="1599781" cy="419696"/>
            <a:chOff x="3252538" y="2197558"/>
            <a:chExt cx="1599781" cy="419696"/>
          </a:xfrm>
        </p:grpSpPr>
        <p:sp>
          <p:nvSpPr>
            <p:cNvPr id="19" name="Rectangle 18">
              <a:extLst>
                <a:ext uri="{FF2B5EF4-FFF2-40B4-BE49-F238E27FC236}">
                  <a16:creationId xmlns:a16="http://schemas.microsoft.com/office/drawing/2014/main" id="{9ADA09CC-7C67-F017-D7EC-003EBAEFE07D}"/>
                </a:ext>
              </a:extLst>
            </p:cNvPr>
            <p:cNvSpPr/>
            <p:nvPr/>
          </p:nvSpPr>
          <p:spPr>
            <a:xfrm>
              <a:off x="3252538" y="2224507"/>
              <a:ext cx="476250" cy="161925"/>
            </a:xfrm>
            <a:prstGeom prst="rect">
              <a:avLst/>
            </a:prstGeom>
            <a:solidFill>
              <a:srgbClr val="319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424938-9A44-BAF5-4A20-22FB7F647252}"/>
                </a:ext>
              </a:extLst>
            </p:cNvPr>
            <p:cNvSpPr/>
            <p:nvPr/>
          </p:nvSpPr>
          <p:spPr>
            <a:xfrm>
              <a:off x="3252538" y="2455329"/>
              <a:ext cx="476250" cy="161925"/>
            </a:xfrm>
            <a:prstGeom prst="rect">
              <a:avLst/>
            </a:prstGeom>
            <a:solidFill>
              <a:srgbClr val="D928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3367E5-66BF-8E12-B073-D843D37E5B15}"/>
                </a:ext>
              </a:extLst>
            </p:cNvPr>
            <p:cNvSpPr/>
            <p:nvPr/>
          </p:nvSpPr>
          <p:spPr>
            <a:xfrm>
              <a:off x="3628212" y="2197558"/>
              <a:ext cx="1224107" cy="2158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No Depression</a:t>
              </a:r>
            </a:p>
          </p:txBody>
        </p:sp>
        <p:sp>
          <p:nvSpPr>
            <p:cNvPr id="22" name="Rectangle 21">
              <a:extLst>
                <a:ext uri="{FF2B5EF4-FFF2-40B4-BE49-F238E27FC236}">
                  <a16:creationId xmlns:a16="http://schemas.microsoft.com/office/drawing/2014/main" id="{5B4D4745-8A3F-B181-9815-C5F9EAE0681A}"/>
                </a:ext>
              </a:extLst>
            </p:cNvPr>
            <p:cNvSpPr/>
            <p:nvPr/>
          </p:nvSpPr>
          <p:spPr>
            <a:xfrm>
              <a:off x="3406183" y="2395260"/>
              <a:ext cx="1415026" cy="2158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Depression</a:t>
              </a:r>
            </a:p>
          </p:txBody>
        </p:sp>
      </p:grpSp>
      <p:grpSp>
        <p:nvGrpSpPr>
          <p:cNvPr id="23" name="Group 22">
            <a:extLst>
              <a:ext uri="{FF2B5EF4-FFF2-40B4-BE49-F238E27FC236}">
                <a16:creationId xmlns:a16="http://schemas.microsoft.com/office/drawing/2014/main" id="{3598DCA7-B829-2360-6D9B-302498CDE8BE}"/>
              </a:ext>
            </a:extLst>
          </p:cNvPr>
          <p:cNvGrpSpPr/>
          <p:nvPr/>
        </p:nvGrpSpPr>
        <p:grpSpPr>
          <a:xfrm>
            <a:off x="4213871" y="5909892"/>
            <a:ext cx="1753426" cy="451709"/>
            <a:chOff x="3252538" y="2197558"/>
            <a:chExt cx="1753426" cy="451709"/>
          </a:xfrm>
        </p:grpSpPr>
        <p:sp>
          <p:nvSpPr>
            <p:cNvPr id="24" name="Rectangle 23">
              <a:extLst>
                <a:ext uri="{FF2B5EF4-FFF2-40B4-BE49-F238E27FC236}">
                  <a16:creationId xmlns:a16="http://schemas.microsoft.com/office/drawing/2014/main" id="{C7E5E39B-FEB8-713F-DD46-9E7F802D5D0B}"/>
                </a:ext>
              </a:extLst>
            </p:cNvPr>
            <p:cNvSpPr/>
            <p:nvPr/>
          </p:nvSpPr>
          <p:spPr>
            <a:xfrm>
              <a:off x="3252538" y="2224507"/>
              <a:ext cx="476250" cy="161925"/>
            </a:xfrm>
            <a:prstGeom prst="rect">
              <a:avLst/>
            </a:prstGeom>
            <a:solidFill>
              <a:srgbClr val="319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30A4871-C012-7C41-8CB8-95433461A50F}"/>
                </a:ext>
              </a:extLst>
            </p:cNvPr>
            <p:cNvSpPr/>
            <p:nvPr/>
          </p:nvSpPr>
          <p:spPr>
            <a:xfrm>
              <a:off x="3252538" y="2455329"/>
              <a:ext cx="476250" cy="161925"/>
            </a:xfrm>
            <a:prstGeom prst="rect">
              <a:avLst/>
            </a:prstGeom>
            <a:solidFill>
              <a:srgbClr val="D928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5769393-DA80-4C9B-0F9A-4B7B4AB9A198}"/>
                </a:ext>
              </a:extLst>
            </p:cNvPr>
            <p:cNvSpPr/>
            <p:nvPr/>
          </p:nvSpPr>
          <p:spPr>
            <a:xfrm>
              <a:off x="3628212" y="2197558"/>
              <a:ext cx="1224107" cy="2158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Not Retired</a:t>
              </a:r>
            </a:p>
          </p:txBody>
        </p:sp>
        <p:sp>
          <p:nvSpPr>
            <p:cNvPr id="27" name="Rectangle 26">
              <a:extLst>
                <a:ext uri="{FF2B5EF4-FFF2-40B4-BE49-F238E27FC236}">
                  <a16:creationId xmlns:a16="http://schemas.microsoft.com/office/drawing/2014/main" id="{E1252673-A147-3A82-404D-4DC700B669FD}"/>
                </a:ext>
              </a:extLst>
            </p:cNvPr>
            <p:cNvSpPr/>
            <p:nvPr/>
          </p:nvSpPr>
          <p:spPr>
            <a:xfrm>
              <a:off x="3590938" y="2433445"/>
              <a:ext cx="1415026" cy="2158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Retired</a:t>
              </a:r>
            </a:p>
          </p:txBody>
        </p:sp>
      </p:grpSp>
      <p:grpSp>
        <p:nvGrpSpPr>
          <p:cNvPr id="28" name="Group 27">
            <a:extLst>
              <a:ext uri="{FF2B5EF4-FFF2-40B4-BE49-F238E27FC236}">
                <a16:creationId xmlns:a16="http://schemas.microsoft.com/office/drawing/2014/main" id="{324CF493-63AC-7A7D-7B57-5092E516E185}"/>
              </a:ext>
            </a:extLst>
          </p:cNvPr>
          <p:cNvGrpSpPr/>
          <p:nvPr/>
        </p:nvGrpSpPr>
        <p:grpSpPr>
          <a:xfrm>
            <a:off x="8623946" y="5937385"/>
            <a:ext cx="1753426" cy="451709"/>
            <a:chOff x="3252538" y="2197558"/>
            <a:chExt cx="1753426" cy="451709"/>
          </a:xfrm>
        </p:grpSpPr>
        <p:sp>
          <p:nvSpPr>
            <p:cNvPr id="29" name="Rectangle 28">
              <a:extLst>
                <a:ext uri="{FF2B5EF4-FFF2-40B4-BE49-F238E27FC236}">
                  <a16:creationId xmlns:a16="http://schemas.microsoft.com/office/drawing/2014/main" id="{B35EC584-7E45-F0CA-3152-236026E1B052}"/>
                </a:ext>
              </a:extLst>
            </p:cNvPr>
            <p:cNvSpPr/>
            <p:nvPr/>
          </p:nvSpPr>
          <p:spPr>
            <a:xfrm>
              <a:off x="3252538" y="2224507"/>
              <a:ext cx="476250" cy="161925"/>
            </a:xfrm>
            <a:prstGeom prst="rect">
              <a:avLst/>
            </a:prstGeom>
            <a:solidFill>
              <a:srgbClr val="319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BAFD6E3-4C9D-C8D3-1F85-C449E5BD96EC}"/>
                </a:ext>
              </a:extLst>
            </p:cNvPr>
            <p:cNvSpPr/>
            <p:nvPr/>
          </p:nvSpPr>
          <p:spPr>
            <a:xfrm>
              <a:off x="3252538" y="2455329"/>
              <a:ext cx="476250" cy="161925"/>
            </a:xfrm>
            <a:prstGeom prst="rect">
              <a:avLst/>
            </a:prstGeom>
            <a:solidFill>
              <a:srgbClr val="D928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50EED48-4523-29A8-A338-1D43B56EB978}"/>
                </a:ext>
              </a:extLst>
            </p:cNvPr>
            <p:cNvSpPr/>
            <p:nvPr/>
          </p:nvSpPr>
          <p:spPr>
            <a:xfrm>
              <a:off x="3628212" y="2197558"/>
              <a:ext cx="1224107" cy="2158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Not Above Cut-off</a:t>
              </a:r>
            </a:p>
          </p:txBody>
        </p:sp>
        <p:sp>
          <p:nvSpPr>
            <p:cNvPr id="32" name="Rectangle 31">
              <a:extLst>
                <a:ext uri="{FF2B5EF4-FFF2-40B4-BE49-F238E27FC236}">
                  <a16:creationId xmlns:a16="http://schemas.microsoft.com/office/drawing/2014/main" id="{EC465705-83F6-8530-BB29-C13145118340}"/>
                </a:ext>
              </a:extLst>
            </p:cNvPr>
            <p:cNvSpPr/>
            <p:nvPr/>
          </p:nvSpPr>
          <p:spPr>
            <a:xfrm>
              <a:off x="3590938" y="2433445"/>
              <a:ext cx="1415026" cy="2158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Above Cut-off</a:t>
              </a:r>
            </a:p>
          </p:txBody>
        </p:sp>
      </p:grpSp>
    </p:spTree>
    <p:extLst>
      <p:ext uri="{BB962C8B-B14F-4D97-AF65-F5344CB8AC3E}">
        <p14:creationId xmlns:p14="http://schemas.microsoft.com/office/powerpoint/2010/main" val="3098870342"/>
      </p:ext>
    </p:extLst>
  </p:cSld>
  <p:clrMapOvr>
    <a:masterClrMapping/>
  </p:clrMapOvr>
  <mc:AlternateContent xmlns:mc="http://schemas.openxmlformats.org/markup-compatibility/2006" xmlns:p14="http://schemas.microsoft.com/office/powerpoint/2010/main">
    <mc:Choice Requires="p14">
      <p:transition spd="slow" p14:dur="2000" advTm="11655"/>
    </mc:Choice>
    <mc:Fallback xmlns="">
      <p:transition spd="slow" advTm="1165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44CA1F-D919-C8B8-D860-A4A55C1BA3F5}"/>
              </a:ext>
            </a:extLst>
          </p:cNvPr>
          <p:cNvSpPr>
            <a:spLocks noGrp="1"/>
          </p:cNvSpPr>
          <p:nvPr>
            <p:ph type="sldNum" sz="quarter" idx="12"/>
          </p:nvPr>
        </p:nvSpPr>
        <p:spPr/>
        <p:txBody>
          <a:bodyPr/>
          <a:lstStyle/>
          <a:p>
            <a:fld id="{F716A6F1-D647-9C45-A712-AA01E467D822}" type="slidenum">
              <a:rPr lang="en-US" smtClean="0"/>
              <a:t>9</a:t>
            </a:fld>
            <a:endParaRPr lang="en-US"/>
          </a:p>
        </p:txBody>
      </p:sp>
      <p:graphicFrame>
        <p:nvGraphicFramePr>
          <p:cNvPr id="5" name="Table 4">
            <a:extLst>
              <a:ext uri="{FF2B5EF4-FFF2-40B4-BE49-F238E27FC236}">
                <a16:creationId xmlns:a16="http://schemas.microsoft.com/office/drawing/2014/main" id="{A33F5690-6453-6E89-FB30-EFB75340B4D5}"/>
              </a:ext>
            </a:extLst>
          </p:cNvPr>
          <p:cNvGraphicFramePr>
            <a:graphicFrameLocks noGrp="1"/>
          </p:cNvGraphicFramePr>
          <p:nvPr>
            <p:extLst>
              <p:ext uri="{D42A27DB-BD31-4B8C-83A1-F6EECF244321}">
                <p14:modId xmlns:p14="http://schemas.microsoft.com/office/powerpoint/2010/main" val="3177599790"/>
              </p:ext>
            </p:extLst>
          </p:nvPr>
        </p:nvGraphicFramePr>
        <p:xfrm>
          <a:off x="668104" y="3896280"/>
          <a:ext cx="10855788" cy="2743200"/>
        </p:xfrm>
        <a:graphic>
          <a:graphicData uri="http://schemas.openxmlformats.org/drawingml/2006/table">
            <a:tbl>
              <a:tblPr firstRow="1" bandRow="1">
                <a:tableStyleId>{5C22544A-7EE6-4342-B048-85BDC9FD1C3A}</a:tableStyleId>
              </a:tblPr>
              <a:tblGrid>
                <a:gridCol w="2311228">
                  <a:extLst>
                    <a:ext uri="{9D8B030D-6E8A-4147-A177-3AD203B41FA5}">
                      <a16:colId xmlns:a16="http://schemas.microsoft.com/office/drawing/2014/main" val="2333818470"/>
                    </a:ext>
                  </a:extLst>
                </a:gridCol>
                <a:gridCol w="1625600">
                  <a:extLst>
                    <a:ext uri="{9D8B030D-6E8A-4147-A177-3AD203B41FA5}">
                      <a16:colId xmlns:a16="http://schemas.microsoft.com/office/drawing/2014/main" val="356438859"/>
                    </a:ext>
                  </a:extLst>
                </a:gridCol>
                <a:gridCol w="6918960">
                  <a:extLst>
                    <a:ext uri="{9D8B030D-6E8A-4147-A177-3AD203B41FA5}">
                      <a16:colId xmlns:a16="http://schemas.microsoft.com/office/drawing/2014/main" val="3336698998"/>
                    </a:ext>
                  </a:extLst>
                </a:gridCol>
              </a:tblGrid>
              <a:tr h="370840">
                <a:tc>
                  <a:txBody>
                    <a:bodyPr/>
                    <a:lstStyle/>
                    <a:p>
                      <a:r>
                        <a:rPr lang="en-US" dirty="0"/>
                        <a:t>Variable</a:t>
                      </a:r>
                    </a:p>
                  </a:txBody>
                  <a:tcPr>
                    <a:solidFill>
                      <a:srgbClr val="0072C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Distribution</a:t>
                      </a:r>
                    </a:p>
                  </a:txBody>
                  <a:tcPr>
                    <a:solidFill>
                      <a:srgbClr val="0072C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Explanation</a:t>
                      </a:r>
                    </a:p>
                  </a:txBody>
                  <a:tcPr>
                    <a:solidFill>
                      <a:srgbClr val="0072CE"/>
                    </a:solidFill>
                  </a:tcPr>
                </a:tc>
                <a:extLst>
                  <a:ext uri="{0D108BD9-81ED-4DB2-BD59-A6C34878D82A}">
                    <a16:rowId xmlns:a16="http://schemas.microsoft.com/office/drawing/2014/main" val="515477998"/>
                  </a:ext>
                </a:extLst>
              </a:tr>
              <a:tr h="37084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Control Variable</a:t>
                      </a:r>
                    </a:p>
                  </a:txBody>
                  <a:tcPr>
                    <a:solidFill>
                      <a:schemeClr val="accent3">
                        <a:lumMod val="60000"/>
                        <a:lumOff val="40000"/>
                      </a:schemeClr>
                    </a:solidFill>
                  </a:tcPr>
                </a:tc>
                <a:tc hMerge="1">
                  <a:txBody>
                    <a:bodyPr/>
                    <a:lstStyle/>
                    <a:p>
                      <a:endParaRPr lang="en-US" dirty="0"/>
                    </a:p>
                  </a:txBody>
                  <a:tcPr>
                    <a:solidFill>
                      <a:schemeClr val="accent3">
                        <a:lumMod val="60000"/>
                        <a:lumOff val="40000"/>
                      </a:schemeClr>
                    </a:solidFill>
                  </a:tcPr>
                </a:tc>
                <a:tc hMerge="1">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2563974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Gender (group)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Binomial</a:t>
                      </a:r>
                    </a:p>
                  </a:txBody>
                  <a:tcPr/>
                </a:tc>
                <a:tc>
                  <a:txBody>
                    <a:bodyPr/>
                    <a:lstStyle/>
                    <a:p>
                      <a:r>
                        <a:rPr lang="en-US" sz="1400" dirty="0">
                          <a:solidFill>
                            <a:schemeClr val="tx1"/>
                          </a:solidFill>
                        </a:rPr>
                        <a:t>Gender reported by the respondent</a:t>
                      </a:r>
                    </a:p>
                  </a:txBody>
                  <a:tcPr/>
                </a:tc>
                <a:extLst>
                  <a:ext uri="{0D108BD9-81ED-4DB2-BD59-A6C34878D82A}">
                    <a16:rowId xmlns:a16="http://schemas.microsoft.com/office/drawing/2014/main" val="2585804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Age &amp; age square</a:t>
                      </a:r>
                    </a:p>
                  </a:txBody>
                  <a:tcPr/>
                </a:tc>
                <a:tc>
                  <a:txBody>
                    <a:bodyPr/>
                    <a:lstStyle/>
                    <a:p>
                      <a:r>
                        <a:rPr lang="en-US" sz="1400" dirty="0">
                          <a:solidFill>
                            <a:schemeClr val="tx1"/>
                          </a:solidFill>
                        </a:rPr>
                        <a:t>Gaussian</a:t>
                      </a:r>
                    </a:p>
                  </a:txBody>
                  <a:tcPr/>
                </a:tc>
                <a:tc>
                  <a:txBody>
                    <a:bodyPr/>
                    <a:lstStyle/>
                    <a:p>
                      <a:r>
                        <a:rPr lang="en-US" sz="1400" dirty="0">
                          <a:solidFill>
                            <a:schemeClr val="tx1"/>
                          </a:solidFill>
                        </a:rPr>
                        <a:t>Age square is used to better control the non-linear trend</a:t>
                      </a:r>
                    </a:p>
                  </a:txBody>
                  <a:tcPr/>
                </a:tc>
                <a:extLst>
                  <a:ext uri="{0D108BD9-81ED-4DB2-BD59-A6C34878D82A}">
                    <a16:rowId xmlns:a16="http://schemas.microsoft.com/office/drawing/2014/main" val="21516674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Hukou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(Household Registration)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Binomial</a:t>
                      </a:r>
                    </a:p>
                  </a:txBody>
                  <a:tcPr/>
                </a:tc>
                <a:tc>
                  <a:txBody>
                    <a:bodyPr/>
                    <a:lstStyle/>
                    <a:p>
                      <a:r>
                        <a:rPr lang="en-US" sz="1400" dirty="0">
                          <a:solidFill>
                            <a:schemeClr val="tx1"/>
                          </a:solidFill>
                        </a:rPr>
                        <a:t>Household Registration type, including rural and urban</a:t>
                      </a:r>
                    </a:p>
                  </a:txBody>
                  <a:tcPr/>
                </a:tc>
                <a:extLst>
                  <a:ext uri="{0D108BD9-81ED-4DB2-BD59-A6C34878D82A}">
                    <a16:rowId xmlns:a16="http://schemas.microsoft.com/office/drawing/2014/main" val="20434042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Marital status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Binomial</a:t>
                      </a:r>
                    </a:p>
                  </a:txBody>
                  <a:tcPr/>
                </a:tc>
                <a:tc>
                  <a:txBody>
                    <a:bodyPr/>
                    <a:lstStyle/>
                    <a:p>
                      <a:r>
                        <a:rPr lang="en-US" sz="1400" dirty="0">
                          <a:solidFill>
                            <a:schemeClr val="tx1"/>
                          </a:solidFill>
                        </a:rPr>
                        <a:t>Married and all others</a:t>
                      </a:r>
                    </a:p>
                  </a:txBody>
                  <a:tcPr/>
                </a:tc>
                <a:extLst>
                  <a:ext uri="{0D108BD9-81ED-4DB2-BD59-A6C34878D82A}">
                    <a16:rowId xmlns:a16="http://schemas.microsoft.com/office/drawing/2014/main" val="21257746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Education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Binomial</a:t>
                      </a:r>
                    </a:p>
                  </a:txBody>
                  <a:tcPr/>
                </a:tc>
                <a:tc>
                  <a:txBody>
                    <a:bodyPr/>
                    <a:lstStyle/>
                    <a:p>
                      <a:r>
                        <a:rPr lang="en-US" sz="1400" dirty="0">
                          <a:solidFill>
                            <a:schemeClr val="tx1"/>
                          </a:solidFill>
                        </a:rPr>
                        <a:t>Higher education and no higher education</a:t>
                      </a:r>
                    </a:p>
                  </a:txBody>
                  <a:tcPr/>
                </a:tc>
                <a:extLst>
                  <a:ext uri="{0D108BD9-81ED-4DB2-BD59-A6C34878D82A}">
                    <a16:rowId xmlns:a16="http://schemas.microsoft.com/office/drawing/2014/main" val="345136646"/>
                  </a:ext>
                </a:extLst>
              </a:tr>
            </a:tbl>
          </a:graphicData>
        </a:graphic>
      </p:graphicFrame>
      <p:sp>
        <p:nvSpPr>
          <p:cNvPr id="6" name="Title 1">
            <a:extLst>
              <a:ext uri="{FF2B5EF4-FFF2-40B4-BE49-F238E27FC236}">
                <a16:creationId xmlns:a16="http://schemas.microsoft.com/office/drawing/2014/main" id="{51389869-5ABD-21E9-0783-2677B41212CA}"/>
              </a:ext>
            </a:extLst>
          </p:cNvPr>
          <p:cNvSpPr txBox="1">
            <a:spLocks/>
          </p:cNvSpPr>
          <p:nvPr/>
        </p:nvSpPr>
        <p:spPr>
          <a:xfrm>
            <a:off x="310052" y="583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2CE"/>
                </a:solidFill>
              </a:rPr>
              <a:t>Methodology - Variables</a:t>
            </a:r>
          </a:p>
        </p:txBody>
      </p:sp>
      <p:sp>
        <p:nvSpPr>
          <p:cNvPr id="8" name="TextBox 7">
            <a:extLst>
              <a:ext uri="{FF2B5EF4-FFF2-40B4-BE49-F238E27FC236}">
                <a16:creationId xmlns:a16="http://schemas.microsoft.com/office/drawing/2014/main" id="{8A0E8714-DE49-6B27-91E7-8B037772DB5D}"/>
              </a:ext>
            </a:extLst>
          </p:cNvPr>
          <p:cNvSpPr txBox="1"/>
          <p:nvPr/>
        </p:nvSpPr>
        <p:spPr>
          <a:xfrm>
            <a:off x="668104" y="1055674"/>
            <a:ext cx="10990493" cy="1477328"/>
          </a:xfrm>
          <a:prstGeom prst="rect">
            <a:avLst/>
          </a:prstGeom>
          <a:noFill/>
        </p:spPr>
        <p:txBody>
          <a:bodyPr wrap="square">
            <a:spAutoFit/>
          </a:bodyPr>
          <a:lstStyle/>
          <a:p>
            <a:r>
              <a:rPr lang="en-US" b="1" dirty="0">
                <a:solidFill>
                  <a:srgbClr val="0072CE"/>
                </a:solidFill>
              </a:rPr>
              <a:t>Controls</a:t>
            </a:r>
          </a:p>
          <a:p>
            <a:pPr marL="342900" indent="-342900">
              <a:buFontTx/>
              <a:buAutoNum type="arabicPeriod"/>
            </a:pPr>
            <a:r>
              <a:rPr lang="en-US" dirty="0">
                <a:solidFill>
                  <a:srgbClr val="0072CE"/>
                </a:solidFill>
              </a:rPr>
              <a:t>More control variables, higher R-square, </a:t>
            </a:r>
            <a:r>
              <a:rPr lang="en-US" dirty="0">
                <a:solidFill>
                  <a:srgbClr val="D9286A"/>
                </a:solidFill>
              </a:rPr>
              <a:t>more efficient estimates</a:t>
            </a:r>
          </a:p>
          <a:p>
            <a:pPr marL="342900" indent="-342900">
              <a:buAutoNum type="arabicPeriod"/>
            </a:pPr>
            <a:r>
              <a:rPr lang="en-US" dirty="0">
                <a:solidFill>
                  <a:srgbClr val="0072CE"/>
                </a:solidFill>
              </a:rPr>
              <a:t>Based on the </a:t>
            </a:r>
            <a:r>
              <a:rPr lang="en-US" dirty="0">
                <a:solidFill>
                  <a:srgbClr val="D9286A"/>
                </a:solidFill>
              </a:rPr>
              <a:t>panel dataset</a:t>
            </a:r>
            <a:r>
              <a:rPr lang="en-US" dirty="0">
                <a:solidFill>
                  <a:srgbClr val="0072CE"/>
                </a:solidFill>
              </a:rPr>
              <a:t>, individual </a:t>
            </a:r>
            <a:r>
              <a:rPr lang="en-US" dirty="0">
                <a:solidFill>
                  <a:srgbClr val="D9286A"/>
                </a:solidFill>
              </a:rPr>
              <a:t>fixed effects </a:t>
            </a:r>
            <a:r>
              <a:rPr lang="en-US" dirty="0">
                <a:solidFill>
                  <a:srgbClr val="0072CE"/>
                </a:solidFill>
              </a:rPr>
              <a:t>can be applied, which account for a time-invariant feature of each individual</a:t>
            </a:r>
          </a:p>
          <a:p>
            <a:pPr marL="342900" indent="-342900">
              <a:buAutoNum type="arabicPeriod"/>
            </a:pPr>
            <a:r>
              <a:rPr lang="en-US" dirty="0">
                <a:solidFill>
                  <a:srgbClr val="D9286A"/>
                </a:solidFill>
              </a:rPr>
              <a:t>Bad controls</a:t>
            </a:r>
            <a:r>
              <a:rPr lang="en-US" dirty="0">
                <a:solidFill>
                  <a:srgbClr val="0072CE"/>
                </a:solidFill>
              </a:rPr>
              <a:t>: mediators should not be included, i.e. drinking habits</a:t>
            </a:r>
          </a:p>
        </p:txBody>
      </p:sp>
      <p:sp>
        <p:nvSpPr>
          <p:cNvPr id="2" name="Chevron 1">
            <a:extLst>
              <a:ext uri="{FF2B5EF4-FFF2-40B4-BE49-F238E27FC236}">
                <a16:creationId xmlns:a16="http://schemas.microsoft.com/office/drawing/2014/main" id="{A91C4BF2-5171-679A-C4E6-EA50535CA146}"/>
              </a:ext>
            </a:extLst>
          </p:cNvPr>
          <p:cNvSpPr/>
          <p:nvPr/>
        </p:nvSpPr>
        <p:spPr>
          <a:xfrm rot="5400000">
            <a:off x="5760436" y="-2303380"/>
            <a:ext cx="429713" cy="10614377"/>
          </a:xfrm>
          <a:prstGeom prst="chevron">
            <a:avLst>
              <a:gd name="adj" fmla="val 78070"/>
            </a:avLst>
          </a:prstGeom>
          <a:solidFill>
            <a:srgbClr val="0072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3FAB463B-EE96-D154-E2DD-CEA97B851AF8}"/>
              </a:ext>
            </a:extLst>
          </p:cNvPr>
          <p:cNvSpPr txBox="1"/>
          <p:nvPr/>
        </p:nvSpPr>
        <p:spPr>
          <a:xfrm>
            <a:off x="2433105" y="3372807"/>
            <a:ext cx="11061812" cy="369332"/>
          </a:xfrm>
          <a:prstGeom prst="rect">
            <a:avLst/>
          </a:prstGeom>
          <a:noFill/>
        </p:spPr>
        <p:txBody>
          <a:bodyPr wrap="square">
            <a:spAutoFit/>
          </a:bodyPr>
          <a:lstStyle/>
          <a:p>
            <a:r>
              <a:rPr lang="en-US" dirty="0">
                <a:solidFill>
                  <a:srgbClr val="0072CE"/>
                </a:solidFill>
              </a:rPr>
              <a:t>Variables that are time-variant and not “bad control” to improve efficiency</a:t>
            </a:r>
          </a:p>
        </p:txBody>
      </p:sp>
    </p:spTree>
    <p:extLst>
      <p:ext uri="{BB962C8B-B14F-4D97-AF65-F5344CB8AC3E}">
        <p14:creationId xmlns:p14="http://schemas.microsoft.com/office/powerpoint/2010/main" val="802463655"/>
      </p:ext>
    </p:extLst>
  </p:cSld>
  <p:clrMapOvr>
    <a:masterClrMapping/>
  </p:clrMapOvr>
  <mc:AlternateContent xmlns:mc="http://schemas.openxmlformats.org/markup-compatibility/2006" xmlns:p14="http://schemas.microsoft.com/office/powerpoint/2010/main">
    <mc:Choice Requires="p14">
      <p:transition spd="slow" p14:dur="2000" advTm="578"/>
    </mc:Choice>
    <mc:Fallback xmlns="">
      <p:transition spd="slow" advTm="57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3357</TotalTime>
  <Words>2056</Words>
  <Application>Microsoft Macintosh PowerPoint</Application>
  <PresentationFormat>Widescreen</PresentationFormat>
  <Paragraphs>257</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.AppleSystemUIFont</vt:lpstr>
      <vt:lpstr>UICTFontTextStyleBody</vt:lpstr>
      <vt:lpstr>Aptos</vt:lpstr>
      <vt:lpstr>Aptos Display</vt:lpstr>
      <vt:lpstr>Arial</vt:lpstr>
      <vt:lpstr>Cambria Math</vt:lpstr>
      <vt:lpstr>Office Theme</vt:lpstr>
      <vt:lpstr>Econometrics Presentation</vt:lpstr>
      <vt:lpstr>Effect of Retirement on Health in China</vt:lpstr>
      <vt:lpstr>Background</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Spencer Beau</dc:creator>
  <cp:lastModifiedBy>Spencer Beau</cp:lastModifiedBy>
  <cp:revision>2</cp:revision>
  <cp:lastPrinted>2024-08-01T19:55:08Z</cp:lastPrinted>
  <dcterms:created xsi:type="dcterms:W3CDTF">2024-07-30T04:08:54Z</dcterms:created>
  <dcterms:modified xsi:type="dcterms:W3CDTF">2024-08-27T15:53:41Z</dcterms:modified>
</cp:coreProperties>
</file>